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tmp" ContentType="image/png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0" r:id="rId4"/>
  </p:sldMasterIdLst>
  <p:notesMasterIdLst>
    <p:notesMasterId r:id="rId27"/>
  </p:notesMasterIdLst>
  <p:handoutMasterIdLst>
    <p:handoutMasterId r:id="rId28"/>
  </p:handoutMasterIdLst>
  <p:sldIdLst>
    <p:sldId id="442" r:id="rId5"/>
    <p:sldId id="445" r:id="rId6"/>
    <p:sldId id="457" r:id="rId7"/>
    <p:sldId id="458" r:id="rId8"/>
    <p:sldId id="447" r:id="rId9"/>
    <p:sldId id="444" r:id="rId10"/>
    <p:sldId id="448" r:id="rId11"/>
    <p:sldId id="459" r:id="rId12"/>
    <p:sldId id="460" r:id="rId13"/>
    <p:sldId id="467" r:id="rId14"/>
    <p:sldId id="468" r:id="rId15"/>
    <p:sldId id="469" r:id="rId16"/>
    <p:sldId id="446" r:id="rId17"/>
    <p:sldId id="461" r:id="rId18"/>
    <p:sldId id="462" r:id="rId19"/>
    <p:sldId id="463" r:id="rId20"/>
    <p:sldId id="464" r:id="rId21"/>
    <p:sldId id="465" r:id="rId22"/>
    <p:sldId id="466" r:id="rId23"/>
    <p:sldId id="472" r:id="rId24"/>
    <p:sldId id="470" r:id="rId25"/>
    <p:sldId id="471" r:id="rId2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83" userDrawn="1">
          <p15:clr>
            <a:srgbClr val="A4A3A4"/>
          </p15:clr>
        </p15:guide>
        <p15:guide id="2" pos="3795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DACFC"/>
    <a:srgbClr val="09090C"/>
    <a:srgbClr val="FFFFFF"/>
    <a:srgbClr val="000000"/>
    <a:srgbClr val="9B8C69"/>
    <a:srgbClr val="79958B"/>
    <a:srgbClr val="476262"/>
    <a:srgbClr val="272D2B"/>
    <a:srgbClr val="647E6B"/>
    <a:srgbClr val="A27C7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3719C1B-9B16-44F6-908C-6C70C1888215}" v="22" dt="2026-07-09T15:57:38.697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72" d="100"/>
          <a:sy n="72" d="100"/>
        </p:scale>
        <p:origin x="58" y="115"/>
      </p:cViewPr>
      <p:guideLst>
        <p:guide orient="horz" pos="2183"/>
        <p:guide pos="3795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90" d="100"/>
        <a:sy n="90" d="100"/>
      </p:scale>
      <p:origin x="0" y="-9016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34" Type="http://schemas.microsoft.com/office/2015/10/relationships/revisionInfo" Target="revisionInfo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microsoft.com/office/2016/11/relationships/changesInfo" Target="changesInfos/changesInfo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handoutMaster" Target="handoutMasters/handoutMaster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notesMaster" Target="notesMasters/notesMaster1.xml"/><Relationship Id="rId30" Type="http://schemas.openxmlformats.org/officeDocument/2006/relationships/viewProps" Target="viewProps.xml"/><Relationship Id="rId8" Type="http://schemas.openxmlformats.org/officeDocument/2006/relationships/slide" Target="slides/slide4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ue Bailey" userId="a28f1ca12bae7e15" providerId="LiveId" clId="{261BDB1B-4107-4211-8C22-7AEF722F310B}"/>
    <pc:docChg chg="undo custSel addSld delSld modSld sldOrd modShowInfo">
      <pc:chgData name="Sue Bailey" userId="a28f1ca12bae7e15" providerId="LiveId" clId="{261BDB1B-4107-4211-8C22-7AEF722F310B}" dt="2026-07-09T16:26:28.299" v="2433" actId="1076"/>
      <pc:docMkLst>
        <pc:docMk/>
      </pc:docMkLst>
      <pc:sldChg chg="modSp mod">
        <pc:chgData name="Sue Bailey" userId="a28f1ca12bae7e15" providerId="LiveId" clId="{261BDB1B-4107-4211-8C22-7AEF722F310B}" dt="2026-07-09T10:46:43.654" v="1" actId="20577"/>
        <pc:sldMkLst>
          <pc:docMk/>
          <pc:sldMk cId="1489048242" sldId="442"/>
        </pc:sldMkLst>
        <pc:spChg chg="mod">
          <ac:chgData name="Sue Bailey" userId="a28f1ca12bae7e15" providerId="LiveId" clId="{261BDB1B-4107-4211-8C22-7AEF722F310B}" dt="2026-07-09T10:46:43.654" v="1" actId="20577"/>
          <ac:spMkLst>
            <pc:docMk/>
            <pc:sldMk cId="1489048242" sldId="442"/>
            <ac:spMk id="7" creationId="{17EA4D2C-4D5C-AC28-D8CC-859AFF9DBC48}"/>
          </ac:spMkLst>
        </pc:spChg>
      </pc:sldChg>
      <pc:sldChg chg="del">
        <pc:chgData name="Sue Bailey" userId="a28f1ca12bae7e15" providerId="LiveId" clId="{261BDB1B-4107-4211-8C22-7AEF722F310B}" dt="2026-07-09T11:08:19.144" v="748" actId="47"/>
        <pc:sldMkLst>
          <pc:docMk/>
          <pc:sldMk cId="0" sldId="443"/>
        </pc:sldMkLst>
      </pc:sldChg>
      <pc:sldChg chg="modSp mod">
        <pc:chgData name="Sue Bailey" userId="a28f1ca12bae7e15" providerId="LiveId" clId="{261BDB1B-4107-4211-8C22-7AEF722F310B}" dt="2026-07-09T11:06:39.329" v="747" actId="27636"/>
        <pc:sldMkLst>
          <pc:docMk/>
          <pc:sldMk cId="0" sldId="444"/>
        </pc:sldMkLst>
        <pc:spChg chg="mod">
          <ac:chgData name="Sue Bailey" userId="a28f1ca12bae7e15" providerId="LiveId" clId="{261BDB1B-4107-4211-8C22-7AEF722F310B}" dt="2026-07-09T11:06:25.240" v="745" actId="1076"/>
          <ac:spMkLst>
            <pc:docMk/>
            <pc:sldMk cId="0" sldId="444"/>
            <ac:spMk id="2" creationId="{00000000-0000-0000-0000-000000000000}"/>
          </ac:spMkLst>
        </pc:spChg>
        <pc:spChg chg="mod">
          <ac:chgData name="Sue Bailey" userId="a28f1ca12bae7e15" providerId="LiveId" clId="{261BDB1B-4107-4211-8C22-7AEF722F310B}" dt="2026-07-09T11:06:39.329" v="747" actId="27636"/>
          <ac:spMkLst>
            <pc:docMk/>
            <pc:sldMk cId="0" sldId="444"/>
            <ac:spMk id="3" creationId="{00000000-0000-0000-0000-000000000000}"/>
          </ac:spMkLst>
        </pc:spChg>
      </pc:sldChg>
      <pc:sldChg chg="modSp mod">
        <pc:chgData name="Sue Bailey" userId="a28f1ca12bae7e15" providerId="LiveId" clId="{261BDB1B-4107-4211-8C22-7AEF722F310B}" dt="2026-07-09T16:10:35.443" v="2241" actId="2711"/>
        <pc:sldMkLst>
          <pc:docMk/>
          <pc:sldMk cId="2397473897" sldId="445"/>
        </pc:sldMkLst>
        <pc:spChg chg="mod">
          <ac:chgData name="Sue Bailey" userId="a28f1ca12bae7e15" providerId="LiveId" clId="{261BDB1B-4107-4211-8C22-7AEF722F310B}" dt="2026-07-09T10:46:53.650" v="4" actId="20577"/>
          <ac:spMkLst>
            <pc:docMk/>
            <pc:sldMk cId="2397473897" sldId="445"/>
            <ac:spMk id="2" creationId="{F9707F06-72BE-02F8-0C3D-D2924BA98555}"/>
          </ac:spMkLst>
        </pc:spChg>
        <pc:spChg chg="mod">
          <ac:chgData name="Sue Bailey" userId="a28f1ca12bae7e15" providerId="LiveId" clId="{261BDB1B-4107-4211-8C22-7AEF722F310B}" dt="2026-07-09T16:10:35.443" v="2241" actId="2711"/>
          <ac:spMkLst>
            <pc:docMk/>
            <pc:sldMk cId="2397473897" sldId="445"/>
            <ac:spMk id="6" creationId="{780D1694-2656-91D3-8164-162CAA5EDA34}"/>
          </ac:spMkLst>
        </pc:spChg>
      </pc:sldChg>
      <pc:sldChg chg="addSp delSp modSp mod ord modClrScheme chgLayout modNotesTx">
        <pc:chgData name="Sue Bailey" userId="a28f1ca12bae7e15" providerId="LiveId" clId="{261BDB1B-4107-4211-8C22-7AEF722F310B}" dt="2026-07-09T14:49:59.075" v="1510" actId="20577"/>
        <pc:sldMkLst>
          <pc:docMk/>
          <pc:sldMk cId="502190590" sldId="446"/>
        </pc:sldMkLst>
        <pc:spChg chg="mod">
          <ac:chgData name="Sue Bailey" userId="a28f1ca12bae7e15" providerId="LiveId" clId="{261BDB1B-4107-4211-8C22-7AEF722F310B}" dt="2026-07-09T14:40:00.106" v="1322" actId="20577"/>
          <ac:spMkLst>
            <pc:docMk/>
            <pc:sldMk cId="502190590" sldId="446"/>
            <ac:spMk id="2" creationId="{0555D267-95D4-F1BF-CBD9-60F7D8415105}"/>
          </ac:spMkLst>
        </pc:spChg>
        <pc:spChg chg="mod">
          <ac:chgData name="Sue Bailey" userId="a28f1ca12bae7e15" providerId="LiveId" clId="{261BDB1B-4107-4211-8C22-7AEF722F310B}" dt="2026-07-09T14:39:25.635" v="1243" actId="26606"/>
          <ac:spMkLst>
            <pc:docMk/>
            <pc:sldMk cId="502190590" sldId="446"/>
            <ac:spMk id="3" creationId="{6C9741FD-6A8A-F908-8F55-3E2F1CA60664}"/>
          </ac:spMkLst>
        </pc:spChg>
        <pc:spChg chg="mod">
          <ac:chgData name="Sue Bailey" userId="a28f1ca12bae7e15" providerId="LiveId" clId="{261BDB1B-4107-4211-8C22-7AEF722F310B}" dt="2026-07-09T14:39:25.635" v="1243" actId="26606"/>
          <ac:spMkLst>
            <pc:docMk/>
            <pc:sldMk cId="502190590" sldId="446"/>
            <ac:spMk id="4" creationId="{41474DC9-F1B2-CDD0-51F6-A15DE2F24054}"/>
          </ac:spMkLst>
        </pc:spChg>
        <pc:spChg chg="mod">
          <ac:chgData name="Sue Bailey" userId="a28f1ca12bae7e15" providerId="LiveId" clId="{261BDB1B-4107-4211-8C22-7AEF722F310B}" dt="2026-07-09T14:39:25.635" v="1243" actId="26606"/>
          <ac:spMkLst>
            <pc:docMk/>
            <pc:sldMk cId="502190590" sldId="446"/>
            <ac:spMk id="5" creationId="{60E2D97E-35DE-F936-91D0-F3F9BDD2858F}"/>
          </ac:spMkLst>
        </pc:spChg>
        <pc:spChg chg="del mod">
          <ac:chgData name="Sue Bailey" userId="a28f1ca12bae7e15" providerId="LiveId" clId="{261BDB1B-4107-4211-8C22-7AEF722F310B}" dt="2026-07-09T14:38:23.823" v="1234" actId="478"/>
          <ac:spMkLst>
            <pc:docMk/>
            <pc:sldMk cId="502190590" sldId="446"/>
            <ac:spMk id="6" creationId="{B8B4D31D-081C-87AE-3B42-8C055A8A6F22}"/>
          </ac:spMkLst>
        </pc:spChg>
        <pc:spChg chg="add mod">
          <ac:chgData name="Sue Bailey" userId="a28f1ca12bae7e15" providerId="LiveId" clId="{261BDB1B-4107-4211-8C22-7AEF722F310B}" dt="2026-07-09T14:42:48.296" v="1363" actId="14100"/>
          <ac:spMkLst>
            <pc:docMk/>
            <pc:sldMk cId="502190590" sldId="446"/>
            <ac:spMk id="12" creationId="{CC1B7362-EB26-1370-725A-3EF43A6D1007}"/>
          </ac:spMkLst>
        </pc:spChg>
        <pc:picChg chg="add mod">
          <ac:chgData name="Sue Bailey" userId="a28f1ca12bae7e15" providerId="LiveId" clId="{261BDB1B-4107-4211-8C22-7AEF722F310B}" dt="2026-07-09T14:39:25.635" v="1243" actId="26606"/>
          <ac:picMkLst>
            <pc:docMk/>
            <pc:sldMk cId="502190590" sldId="446"/>
            <ac:picMk id="7" creationId="{6A028533-EFD0-E125-DAC6-687CFE334780}"/>
          </ac:picMkLst>
        </pc:picChg>
        <pc:picChg chg="del">
          <ac:chgData name="Sue Bailey" userId="a28f1ca12bae7e15" providerId="LiveId" clId="{261BDB1B-4107-4211-8C22-7AEF722F310B}" dt="2026-07-09T14:30:37.495" v="1139" actId="478"/>
          <ac:picMkLst>
            <pc:docMk/>
            <pc:sldMk cId="502190590" sldId="446"/>
            <ac:picMk id="1026" creationId="{844C98DB-4A62-8A18-A275-A2A305A50CF7}"/>
          </ac:picMkLst>
        </pc:picChg>
      </pc:sldChg>
      <pc:sldChg chg="addSp delSp modSp mod modClrScheme modAnim chgLayout">
        <pc:chgData name="Sue Bailey" userId="a28f1ca12bae7e15" providerId="LiveId" clId="{261BDB1B-4107-4211-8C22-7AEF722F310B}" dt="2026-07-09T11:01:31.813" v="204" actId="478"/>
        <pc:sldMkLst>
          <pc:docMk/>
          <pc:sldMk cId="2927851810" sldId="447"/>
        </pc:sldMkLst>
        <pc:spChg chg="mod">
          <ac:chgData name="Sue Bailey" userId="a28f1ca12bae7e15" providerId="LiveId" clId="{261BDB1B-4107-4211-8C22-7AEF722F310B}" dt="2026-07-09T11:00:16.187" v="197" actId="20577"/>
          <ac:spMkLst>
            <pc:docMk/>
            <pc:sldMk cId="2927851810" sldId="447"/>
            <ac:spMk id="2" creationId="{F3CB4B97-689C-4056-01DD-F80F4C381991}"/>
          </ac:spMkLst>
        </pc:spChg>
        <pc:spChg chg="ord">
          <ac:chgData name="Sue Bailey" userId="a28f1ca12bae7e15" providerId="LiveId" clId="{261BDB1B-4107-4211-8C22-7AEF722F310B}" dt="2026-07-09T10:51:30.828" v="111" actId="26606"/>
          <ac:spMkLst>
            <pc:docMk/>
            <pc:sldMk cId="2927851810" sldId="447"/>
            <ac:spMk id="4" creationId="{8A81B773-CDAF-1A0B-00D7-0C4749D6D5C4}"/>
          </ac:spMkLst>
        </pc:spChg>
        <pc:spChg chg="add del mod">
          <ac:chgData name="Sue Bailey" userId="a28f1ca12bae7e15" providerId="LiveId" clId="{261BDB1B-4107-4211-8C22-7AEF722F310B}" dt="2026-07-09T11:01:27.231" v="202" actId="478"/>
          <ac:spMkLst>
            <pc:docMk/>
            <pc:sldMk cId="2927851810" sldId="447"/>
            <ac:spMk id="7" creationId="{11DD57BE-4173-FA42-6806-8EB2530AFE85}"/>
          </ac:spMkLst>
        </pc:spChg>
        <pc:spChg chg="add del mod">
          <ac:chgData name="Sue Bailey" userId="a28f1ca12bae7e15" providerId="LiveId" clId="{261BDB1B-4107-4211-8C22-7AEF722F310B}" dt="2026-07-09T11:01:30.288" v="203" actId="478"/>
          <ac:spMkLst>
            <pc:docMk/>
            <pc:sldMk cId="2927851810" sldId="447"/>
            <ac:spMk id="12" creationId="{AC779C64-4A50-5E68-8281-133B484DA6E9}"/>
          </ac:spMkLst>
        </pc:spChg>
        <pc:spChg chg="add del mod">
          <ac:chgData name="Sue Bailey" userId="a28f1ca12bae7e15" providerId="LiveId" clId="{261BDB1B-4107-4211-8C22-7AEF722F310B}" dt="2026-07-09T11:01:31.813" v="204" actId="478"/>
          <ac:spMkLst>
            <pc:docMk/>
            <pc:sldMk cId="2927851810" sldId="447"/>
            <ac:spMk id="14" creationId="{9724B663-8FFF-7A7B-0DA9-EB5151C94817}"/>
          </ac:spMkLst>
        </pc:spChg>
        <pc:picChg chg="add mod ord">
          <ac:chgData name="Sue Bailey" userId="a28f1ca12bae7e15" providerId="LiveId" clId="{261BDB1B-4107-4211-8C22-7AEF722F310B}" dt="2026-07-09T10:52:07.088" v="121" actId="1076"/>
          <ac:picMkLst>
            <pc:docMk/>
            <pc:sldMk cId="2927851810" sldId="447"/>
            <ac:picMk id="3" creationId="{F36E6986-F9F4-1174-2024-2C366EF81FAF}"/>
          </ac:picMkLst>
        </pc:picChg>
        <pc:picChg chg="add mod">
          <ac:chgData name="Sue Bailey" userId="a28f1ca12bae7e15" providerId="LiveId" clId="{261BDB1B-4107-4211-8C22-7AEF722F310B}" dt="2026-07-09T10:52:02.831" v="120" actId="26606"/>
          <ac:picMkLst>
            <pc:docMk/>
            <pc:sldMk cId="2927851810" sldId="447"/>
            <ac:picMk id="5" creationId="{DFC5A2A0-B5ED-C392-BFA2-94CA81019404}"/>
          </ac:picMkLst>
        </pc:picChg>
        <pc:picChg chg="del">
          <ac:chgData name="Sue Bailey" userId="a28f1ca12bae7e15" providerId="LiveId" clId="{261BDB1B-4107-4211-8C22-7AEF722F310B}" dt="2026-07-09T10:49:08.494" v="103" actId="478"/>
          <ac:picMkLst>
            <pc:docMk/>
            <pc:sldMk cId="2927851810" sldId="447"/>
            <ac:picMk id="10" creationId="{DE6A97FE-B3D9-64B2-269A-F9907EF100AA}"/>
          </ac:picMkLst>
        </pc:picChg>
      </pc:sldChg>
      <pc:sldChg chg="addSp delSp modSp mod modClrScheme chgLayout">
        <pc:chgData name="Sue Bailey" userId="a28f1ca12bae7e15" providerId="LiveId" clId="{261BDB1B-4107-4211-8C22-7AEF722F310B}" dt="2026-07-09T14:21:19.488" v="965" actId="478"/>
        <pc:sldMkLst>
          <pc:docMk/>
          <pc:sldMk cId="2037786265" sldId="448"/>
        </pc:sldMkLst>
        <pc:spChg chg="add del mod">
          <ac:chgData name="Sue Bailey" userId="a28f1ca12bae7e15" providerId="LiveId" clId="{261BDB1B-4107-4211-8C22-7AEF722F310B}" dt="2026-07-09T14:21:19.488" v="965" actId="478"/>
          <ac:spMkLst>
            <pc:docMk/>
            <pc:sldMk cId="2037786265" sldId="448"/>
            <ac:spMk id="2" creationId="{609BE032-E5EB-0A60-6810-D3D4F3C7B760}"/>
          </ac:spMkLst>
        </pc:spChg>
        <pc:spChg chg="add del mod">
          <ac:chgData name="Sue Bailey" userId="a28f1ca12bae7e15" providerId="LiveId" clId="{261BDB1B-4107-4211-8C22-7AEF722F310B}" dt="2026-07-09T14:15:39.814" v="946" actId="478"/>
          <ac:spMkLst>
            <pc:docMk/>
            <pc:sldMk cId="2037786265" sldId="448"/>
            <ac:spMk id="5" creationId="{3B707945-80E8-0DBD-FC05-4162A59756AF}"/>
          </ac:spMkLst>
        </pc:spChg>
        <pc:spChg chg="add del mod">
          <ac:chgData name="Sue Bailey" userId="a28f1ca12bae7e15" providerId="LiveId" clId="{261BDB1B-4107-4211-8C22-7AEF722F310B}" dt="2026-07-09T14:17:20.573" v="957"/>
          <ac:spMkLst>
            <pc:docMk/>
            <pc:sldMk cId="2037786265" sldId="448"/>
            <ac:spMk id="7" creationId="{B408F812-EEE8-A432-546E-00813FB406BD}"/>
          </ac:spMkLst>
        </pc:spChg>
        <pc:spChg chg="add del mod">
          <ac:chgData name="Sue Bailey" userId="a28f1ca12bae7e15" providerId="LiveId" clId="{261BDB1B-4107-4211-8C22-7AEF722F310B}" dt="2026-07-09T14:17:20.573" v="955" actId="478"/>
          <ac:spMkLst>
            <pc:docMk/>
            <pc:sldMk cId="2037786265" sldId="448"/>
            <ac:spMk id="9" creationId="{DED3235D-3AEA-EF78-0031-058191C779D9}"/>
          </ac:spMkLst>
        </pc:spChg>
        <pc:spChg chg="add">
          <ac:chgData name="Sue Bailey" userId="a28f1ca12bae7e15" providerId="LiveId" clId="{261BDB1B-4107-4211-8C22-7AEF722F310B}" dt="2026-07-09T14:17:36.684" v="959"/>
          <ac:spMkLst>
            <pc:docMk/>
            <pc:sldMk cId="2037786265" sldId="448"/>
            <ac:spMk id="11" creationId="{85A476F8-3798-4545-4FA1-B8DA309595BF}"/>
          </ac:spMkLst>
        </pc:spChg>
        <pc:spChg chg="add del mod">
          <ac:chgData name="Sue Bailey" userId="a28f1ca12bae7e15" providerId="LiveId" clId="{261BDB1B-4107-4211-8C22-7AEF722F310B}" dt="2026-07-09T14:21:13.436" v="963" actId="478"/>
          <ac:spMkLst>
            <pc:docMk/>
            <pc:sldMk cId="2037786265" sldId="448"/>
            <ac:spMk id="15" creationId="{399EA6AA-199F-CBF0-FF04-CE7CAA8F1AAA}"/>
          </ac:spMkLst>
        </pc:spChg>
        <pc:spChg chg="add del mod">
          <ac:chgData name="Sue Bailey" userId="a28f1ca12bae7e15" providerId="LiveId" clId="{261BDB1B-4107-4211-8C22-7AEF722F310B}" dt="2026-07-09T14:21:19.488" v="965" actId="478"/>
          <ac:spMkLst>
            <pc:docMk/>
            <pc:sldMk cId="2037786265" sldId="448"/>
            <ac:spMk id="17" creationId="{1A4D805E-DB47-8495-C279-8840CF8A2463}"/>
          </ac:spMkLst>
        </pc:spChg>
        <pc:spChg chg="add mod">
          <ac:chgData name="Sue Bailey" userId="a28f1ca12bae7e15" providerId="LiveId" clId="{261BDB1B-4107-4211-8C22-7AEF722F310B}" dt="2026-07-09T14:20:45.780" v="961" actId="26606"/>
          <ac:spMkLst>
            <pc:docMk/>
            <pc:sldMk cId="2037786265" sldId="448"/>
            <ac:spMk id="18" creationId="{80096672-3B09-5E00-A471-16450A68C497}"/>
          </ac:spMkLst>
        </pc:spChg>
        <pc:spChg chg="add mod">
          <ac:chgData name="Sue Bailey" userId="a28f1ca12bae7e15" providerId="LiveId" clId="{261BDB1B-4107-4211-8C22-7AEF722F310B}" dt="2026-07-09T14:20:45.780" v="961" actId="26606"/>
          <ac:spMkLst>
            <pc:docMk/>
            <pc:sldMk cId="2037786265" sldId="448"/>
            <ac:spMk id="20" creationId="{DBD439E6-406E-7624-8374-184BF6EFEF90}"/>
          </ac:spMkLst>
        </pc:spChg>
        <pc:spChg chg="add mod">
          <ac:chgData name="Sue Bailey" userId="a28f1ca12bae7e15" providerId="LiveId" clId="{261BDB1B-4107-4211-8C22-7AEF722F310B}" dt="2026-07-09T14:20:45.780" v="961" actId="26606"/>
          <ac:spMkLst>
            <pc:docMk/>
            <pc:sldMk cId="2037786265" sldId="448"/>
            <ac:spMk id="22" creationId="{C4B678FB-A47E-485B-9A88-FC7AEB6897C8}"/>
          </ac:spMkLst>
        </pc:spChg>
        <pc:spChg chg="add mod">
          <ac:chgData name="Sue Bailey" userId="a28f1ca12bae7e15" providerId="LiveId" clId="{261BDB1B-4107-4211-8C22-7AEF722F310B}" dt="2026-07-09T14:20:45.780" v="961" actId="26606"/>
          <ac:spMkLst>
            <pc:docMk/>
            <pc:sldMk cId="2037786265" sldId="448"/>
            <ac:spMk id="24" creationId="{1ED8B468-7558-A867-0378-9B770C8601AC}"/>
          </ac:spMkLst>
        </pc:spChg>
        <pc:picChg chg="add mod ord">
          <ac:chgData name="Sue Bailey" userId="a28f1ca12bae7e15" providerId="LiveId" clId="{261BDB1B-4107-4211-8C22-7AEF722F310B}" dt="2026-07-09T14:20:45.780" v="961" actId="26606"/>
          <ac:picMkLst>
            <pc:docMk/>
            <pc:sldMk cId="2037786265" sldId="448"/>
            <ac:picMk id="13" creationId="{83A7820C-E722-D8A2-2B34-B63640989D01}"/>
          </ac:picMkLst>
        </pc:picChg>
        <pc:picChg chg="del">
          <ac:chgData name="Sue Bailey" userId="a28f1ca12bae7e15" providerId="LiveId" clId="{261BDB1B-4107-4211-8C22-7AEF722F310B}" dt="2026-07-09T14:15:26.994" v="941" actId="478"/>
          <ac:picMkLst>
            <pc:docMk/>
            <pc:sldMk cId="2037786265" sldId="448"/>
            <ac:picMk id="3074" creationId="{C6A39403-A74E-A173-A597-C540924A0632}"/>
          </ac:picMkLst>
        </pc:picChg>
      </pc:sldChg>
      <pc:sldChg chg="delSp modSp del mod ord">
        <pc:chgData name="Sue Bailey" userId="a28f1ca12bae7e15" providerId="LiveId" clId="{261BDB1B-4107-4211-8C22-7AEF722F310B}" dt="2026-07-09T14:38:45.832" v="1238" actId="47"/>
        <pc:sldMkLst>
          <pc:docMk/>
          <pc:sldMk cId="0" sldId="449"/>
        </pc:sldMkLst>
        <pc:spChg chg="mod">
          <ac:chgData name="Sue Bailey" userId="a28f1ca12bae7e15" providerId="LiveId" clId="{261BDB1B-4107-4211-8C22-7AEF722F310B}" dt="2026-07-09T14:21:42.328" v="986" actId="20577"/>
          <ac:spMkLst>
            <pc:docMk/>
            <pc:sldMk cId="0" sldId="449"/>
            <ac:spMk id="2" creationId="{00000000-0000-0000-0000-000000000000}"/>
          </ac:spMkLst>
        </pc:spChg>
        <pc:spChg chg="del mod">
          <ac:chgData name="Sue Bailey" userId="a28f1ca12bae7e15" providerId="LiveId" clId="{261BDB1B-4107-4211-8C22-7AEF722F310B}" dt="2026-07-09T14:38:37.932" v="1237" actId="478"/>
          <ac:spMkLst>
            <pc:docMk/>
            <pc:sldMk cId="0" sldId="449"/>
            <ac:spMk id="3" creationId="{00000000-0000-0000-0000-000000000000}"/>
          </ac:spMkLst>
        </pc:spChg>
      </pc:sldChg>
      <pc:sldChg chg="del">
        <pc:chgData name="Sue Bailey" userId="a28f1ca12bae7e15" providerId="LiveId" clId="{261BDB1B-4107-4211-8C22-7AEF722F310B}" dt="2026-07-09T14:34:23.097" v="1145" actId="47"/>
        <pc:sldMkLst>
          <pc:docMk/>
          <pc:sldMk cId="0" sldId="450"/>
        </pc:sldMkLst>
      </pc:sldChg>
      <pc:sldChg chg="del">
        <pc:chgData name="Sue Bailey" userId="a28f1ca12bae7e15" providerId="LiveId" clId="{261BDB1B-4107-4211-8C22-7AEF722F310B}" dt="2026-07-09T14:34:25.598" v="1146" actId="47"/>
        <pc:sldMkLst>
          <pc:docMk/>
          <pc:sldMk cId="0" sldId="451"/>
        </pc:sldMkLst>
      </pc:sldChg>
      <pc:sldChg chg="del">
        <pc:chgData name="Sue Bailey" userId="a28f1ca12bae7e15" providerId="LiveId" clId="{261BDB1B-4107-4211-8C22-7AEF722F310B}" dt="2026-07-09T14:34:28.010" v="1147" actId="47"/>
        <pc:sldMkLst>
          <pc:docMk/>
          <pc:sldMk cId="0" sldId="452"/>
        </pc:sldMkLst>
      </pc:sldChg>
      <pc:sldChg chg="del">
        <pc:chgData name="Sue Bailey" userId="a28f1ca12bae7e15" providerId="LiveId" clId="{261BDB1B-4107-4211-8C22-7AEF722F310B}" dt="2026-07-09T14:34:29.775" v="1148" actId="47"/>
        <pc:sldMkLst>
          <pc:docMk/>
          <pc:sldMk cId="0" sldId="453"/>
        </pc:sldMkLst>
      </pc:sldChg>
      <pc:sldChg chg="del">
        <pc:chgData name="Sue Bailey" userId="a28f1ca12bae7e15" providerId="LiveId" clId="{261BDB1B-4107-4211-8C22-7AEF722F310B}" dt="2026-07-09T14:34:32.338" v="1149" actId="47"/>
        <pc:sldMkLst>
          <pc:docMk/>
          <pc:sldMk cId="0" sldId="454"/>
        </pc:sldMkLst>
      </pc:sldChg>
      <pc:sldChg chg="del">
        <pc:chgData name="Sue Bailey" userId="a28f1ca12bae7e15" providerId="LiveId" clId="{261BDB1B-4107-4211-8C22-7AEF722F310B}" dt="2026-07-09T14:34:35.821" v="1151" actId="47"/>
        <pc:sldMkLst>
          <pc:docMk/>
          <pc:sldMk cId="0" sldId="455"/>
        </pc:sldMkLst>
      </pc:sldChg>
      <pc:sldChg chg="del">
        <pc:chgData name="Sue Bailey" userId="a28f1ca12bae7e15" providerId="LiveId" clId="{261BDB1B-4107-4211-8C22-7AEF722F310B}" dt="2026-07-09T14:34:34.253" v="1150" actId="47"/>
        <pc:sldMkLst>
          <pc:docMk/>
          <pc:sldMk cId="1953327711" sldId="456"/>
        </pc:sldMkLst>
      </pc:sldChg>
      <pc:sldChg chg="delSp modSp add mod">
        <pc:chgData name="Sue Bailey" userId="a28f1ca12bae7e15" providerId="LiveId" clId="{261BDB1B-4107-4211-8C22-7AEF722F310B}" dt="2026-07-09T11:19:59.964" v="853" actId="27636"/>
        <pc:sldMkLst>
          <pc:docMk/>
          <pc:sldMk cId="1926325015" sldId="457"/>
        </pc:sldMkLst>
        <pc:spChg chg="mod">
          <ac:chgData name="Sue Bailey" userId="a28f1ca12bae7e15" providerId="LiveId" clId="{261BDB1B-4107-4211-8C22-7AEF722F310B}" dt="2026-07-09T11:09:20.092" v="809" actId="20577"/>
          <ac:spMkLst>
            <pc:docMk/>
            <pc:sldMk cId="1926325015" sldId="457"/>
            <ac:spMk id="2" creationId="{7A606639-E26A-0344-8E29-903080CB5861}"/>
          </ac:spMkLst>
        </pc:spChg>
        <pc:spChg chg="del mod">
          <ac:chgData name="Sue Bailey" userId="a28f1ca12bae7e15" providerId="LiveId" clId="{261BDB1B-4107-4211-8C22-7AEF722F310B}" dt="2026-07-09T11:08:50.580" v="753" actId="478"/>
          <ac:spMkLst>
            <pc:docMk/>
            <pc:sldMk cId="1926325015" sldId="457"/>
            <ac:spMk id="3" creationId="{0AC10854-E17E-4FD3-9EDB-733352F74CC3}"/>
          </ac:spMkLst>
        </pc:spChg>
        <pc:spChg chg="del mod">
          <ac:chgData name="Sue Bailey" userId="a28f1ca12bae7e15" providerId="LiveId" clId="{261BDB1B-4107-4211-8C22-7AEF722F310B}" dt="2026-07-09T11:08:52.692" v="754" actId="478"/>
          <ac:spMkLst>
            <pc:docMk/>
            <pc:sldMk cId="1926325015" sldId="457"/>
            <ac:spMk id="4" creationId="{68CDAEC4-175E-1F2E-51AE-6523B815AF17}"/>
          </ac:spMkLst>
        </pc:spChg>
        <pc:spChg chg="del">
          <ac:chgData name="Sue Bailey" userId="a28f1ca12bae7e15" providerId="LiveId" clId="{261BDB1B-4107-4211-8C22-7AEF722F310B}" dt="2026-07-09T11:08:53.777" v="755" actId="478"/>
          <ac:spMkLst>
            <pc:docMk/>
            <pc:sldMk cId="1926325015" sldId="457"/>
            <ac:spMk id="5" creationId="{F3E6A653-4817-0A62-AEBE-E09A0669082E}"/>
          </ac:spMkLst>
        </pc:spChg>
        <pc:spChg chg="mod">
          <ac:chgData name="Sue Bailey" userId="a28f1ca12bae7e15" providerId="LiveId" clId="{261BDB1B-4107-4211-8C22-7AEF722F310B}" dt="2026-07-09T11:19:59.964" v="853" actId="27636"/>
          <ac:spMkLst>
            <pc:docMk/>
            <pc:sldMk cId="1926325015" sldId="457"/>
            <ac:spMk id="6" creationId="{E64DA8BA-97CF-3FB5-E54C-A3ADB3513819}"/>
          </ac:spMkLst>
        </pc:spChg>
      </pc:sldChg>
      <pc:sldChg chg="modSp add mod">
        <pc:chgData name="Sue Bailey" userId="a28f1ca12bae7e15" providerId="LiveId" clId="{261BDB1B-4107-4211-8C22-7AEF722F310B}" dt="2026-07-09T15:47:30.701" v="1842" actId="27636"/>
        <pc:sldMkLst>
          <pc:docMk/>
          <pc:sldMk cId="581990454" sldId="458"/>
        </pc:sldMkLst>
        <pc:spChg chg="mod">
          <ac:chgData name="Sue Bailey" userId="a28f1ca12bae7e15" providerId="LiveId" clId="{261BDB1B-4107-4211-8C22-7AEF722F310B}" dt="2026-07-09T15:47:30.701" v="1842" actId="27636"/>
          <ac:spMkLst>
            <pc:docMk/>
            <pc:sldMk cId="581990454" sldId="458"/>
            <ac:spMk id="6" creationId="{2F1A7A05-71AD-669B-AD94-5659CF7DFA12}"/>
          </ac:spMkLst>
        </pc:spChg>
      </pc:sldChg>
      <pc:sldChg chg="modSp add mod ord">
        <pc:chgData name="Sue Bailey" userId="a28f1ca12bae7e15" providerId="LiveId" clId="{261BDB1B-4107-4211-8C22-7AEF722F310B}" dt="2026-07-09T14:38:55.242" v="1240"/>
        <pc:sldMkLst>
          <pc:docMk/>
          <pc:sldMk cId="0" sldId="459"/>
        </pc:sldMkLst>
        <pc:spChg chg="mod">
          <ac:chgData name="Sue Bailey" userId="a28f1ca12bae7e15" providerId="LiveId" clId="{261BDB1B-4107-4211-8C22-7AEF722F310B}" dt="2026-07-09T14:32:20.998" v="1144" actId="27636"/>
          <ac:spMkLst>
            <pc:docMk/>
            <pc:sldMk cId="0" sldId="459"/>
            <ac:spMk id="3" creationId="{00000000-0000-0000-0000-000000000000}"/>
          </ac:spMkLst>
        </pc:spChg>
      </pc:sldChg>
      <pc:sldChg chg="addSp delSp modSp add mod ord">
        <pc:chgData name="Sue Bailey" userId="a28f1ca12bae7e15" providerId="LiveId" clId="{261BDB1B-4107-4211-8C22-7AEF722F310B}" dt="2026-07-09T15:55:36.086" v="1930" actId="478"/>
        <pc:sldMkLst>
          <pc:docMk/>
          <pc:sldMk cId="0" sldId="460"/>
        </pc:sldMkLst>
        <pc:spChg chg="mod">
          <ac:chgData name="Sue Bailey" userId="a28f1ca12bae7e15" providerId="LiveId" clId="{261BDB1B-4107-4211-8C22-7AEF722F310B}" dt="2026-07-09T15:55:23.279" v="1927" actId="20577"/>
          <ac:spMkLst>
            <pc:docMk/>
            <pc:sldMk cId="0" sldId="460"/>
            <ac:spMk id="2" creationId="{00000000-0000-0000-0000-000000000000}"/>
          </ac:spMkLst>
        </pc:spChg>
        <pc:spChg chg="del mod">
          <ac:chgData name="Sue Bailey" userId="a28f1ca12bae7e15" providerId="LiveId" clId="{261BDB1B-4107-4211-8C22-7AEF722F310B}" dt="2026-07-09T15:55:31.120" v="1928" actId="478"/>
          <ac:spMkLst>
            <pc:docMk/>
            <pc:sldMk cId="0" sldId="460"/>
            <ac:spMk id="3" creationId="{00000000-0000-0000-0000-000000000000}"/>
          </ac:spMkLst>
        </pc:spChg>
        <pc:spChg chg="add del mod">
          <ac:chgData name="Sue Bailey" userId="a28f1ca12bae7e15" providerId="LiveId" clId="{261BDB1B-4107-4211-8C22-7AEF722F310B}" dt="2026-07-09T15:55:34.472" v="1929" actId="478"/>
          <ac:spMkLst>
            <pc:docMk/>
            <pc:sldMk cId="0" sldId="460"/>
            <ac:spMk id="7" creationId="{304F1724-F9A4-EFCC-2984-D1D164A2985E}"/>
          </ac:spMkLst>
        </pc:spChg>
        <pc:picChg chg="del">
          <ac:chgData name="Sue Bailey" userId="a28f1ca12bae7e15" providerId="LiveId" clId="{261BDB1B-4107-4211-8C22-7AEF722F310B}" dt="2026-07-09T14:41:03.296" v="1325" actId="478"/>
          <ac:picMkLst>
            <pc:docMk/>
            <pc:sldMk cId="0" sldId="460"/>
            <ac:picMk id="4" creationId="{00000000-0000-0000-0000-000000000000}"/>
          </ac:picMkLst>
        </pc:picChg>
        <pc:picChg chg="add del mod ord">
          <ac:chgData name="Sue Bailey" userId="a28f1ca12bae7e15" providerId="LiveId" clId="{261BDB1B-4107-4211-8C22-7AEF722F310B}" dt="2026-07-09T15:55:36.086" v="1930" actId="478"/>
          <ac:picMkLst>
            <pc:docMk/>
            <pc:sldMk cId="0" sldId="460"/>
            <ac:picMk id="5" creationId="{C80FA8B2-AD64-740B-34B2-EAAB59EFB3EC}"/>
          </ac:picMkLst>
        </pc:picChg>
      </pc:sldChg>
      <pc:sldChg chg="modSp add mod">
        <pc:chgData name="Sue Bailey" userId="a28f1ca12bae7e15" providerId="LiveId" clId="{261BDB1B-4107-4211-8C22-7AEF722F310B}" dt="2026-07-09T14:51:53.130" v="1513" actId="27636"/>
        <pc:sldMkLst>
          <pc:docMk/>
          <pc:sldMk cId="0" sldId="461"/>
        </pc:sldMkLst>
        <pc:spChg chg="mod">
          <ac:chgData name="Sue Bailey" userId="a28f1ca12bae7e15" providerId="LiveId" clId="{261BDB1B-4107-4211-8C22-7AEF722F310B}" dt="2026-07-09T14:51:53.130" v="1513" actId="27636"/>
          <ac:spMkLst>
            <pc:docMk/>
            <pc:sldMk cId="0" sldId="461"/>
            <ac:spMk id="3" creationId="{00000000-0000-0000-0000-000000000000}"/>
          </ac:spMkLst>
        </pc:spChg>
      </pc:sldChg>
      <pc:sldChg chg="addSp delSp modSp add mod replId modClrScheme chgLayout">
        <pc:chgData name="Sue Bailey" userId="a28f1ca12bae7e15" providerId="LiveId" clId="{261BDB1B-4107-4211-8C22-7AEF722F310B}" dt="2026-07-09T15:32:39.622" v="1785" actId="255"/>
        <pc:sldMkLst>
          <pc:docMk/>
          <pc:sldMk cId="1099916198" sldId="462"/>
        </pc:sldMkLst>
        <pc:spChg chg="add del mod">
          <ac:chgData name="Sue Bailey" userId="a28f1ca12bae7e15" providerId="LiveId" clId="{261BDB1B-4107-4211-8C22-7AEF722F310B}" dt="2026-07-09T15:32:06.146" v="1774" actId="26606"/>
          <ac:spMkLst>
            <pc:docMk/>
            <pc:sldMk cId="1099916198" sldId="462"/>
            <ac:spMk id="2" creationId="{97703187-2505-2168-C3D3-9F736D9065B3}"/>
          </ac:spMkLst>
        </pc:spChg>
        <pc:spChg chg="del">
          <ac:chgData name="Sue Bailey" userId="a28f1ca12bae7e15" providerId="LiveId" clId="{261BDB1B-4107-4211-8C22-7AEF722F310B}" dt="2026-07-09T14:47:03.588" v="1483" actId="478"/>
          <ac:spMkLst>
            <pc:docMk/>
            <pc:sldMk cId="1099916198" sldId="462"/>
            <ac:spMk id="3" creationId="{D09C997C-7390-9ECB-B417-90DDD2A9717A}"/>
          </ac:spMkLst>
        </pc:spChg>
        <pc:spChg chg="del">
          <ac:chgData name="Sue Bailey" userId="a28f1ca12bae7e15" providerId="LiveId" clId="{261BDB1B-4107-4211-8C22-7AEF722F310B}" dt="2026-07-09T14:47:05.497" v="1484" actId="478"/>
          <ac:spMkLst>
            <pc:docMk/>
            <pc:sldMk cId="1099916198" sldId="462"/>
            <ac:spMk id="4" creationId="{6E9F38AB-3267-ABCE-DC44-99716B8B1E65}"/>
          </ac:spMkLst>
        </pc:spChg>
        <pc:spChg chg="del">
          <ac:chgData name="Sue Bailey" userId="a28f1ca12bae7e15" providerId="LiveId" clId="{261BDB1B-4107-4211-8C22-7AEF722F310B}" dt="2026-07-09T14:47:06.880" v="1485" actId="478"/>
          <ac:spMkLst>
            <pc:docMk/>
            <pc:sldMk cId="1099916198" sldId="462"/>
            <ac:spMk id="5" creationId="{85836F00-9E64-27C9-045B-03A7EC728C73}"/>
          </ac:spMkLst>
        </pc:spChg>
        <pc:spChg chg="add del mod">
          <ac:chgData name="Sue Bailey" userId="a28f1ca12bae7e15" providerId="LiveId" clId="{261BDB1B-4107-4211-8C22-7AEF722F310B}" dt="2026-07-09T14:46:46.761" v="1466" actId="478"/>
          <ac:spMkLst>
            <pc:docMk/>
            <pc:sldMk cId="1099916198" sldId="462"/>
            <ac:spMk id="8" creationId="{300930E4-D77B-AD4F-FA2D-2E0C3C380A93}"/>
          </ac:spMkLst>
        </pc:spChg>
        <pc:spChg chg="add mod">
          <ac:chgData name="Sue Bailey" userId="a28f1ca12bae7e15" providerId="LiveId" clId="{261BDB1B-4107-4211-8C22-7AEF722F310B}" dt="2026-07-09T15:29:46.458" v="1768" actId="1076"/>
          <ac:spMkLst>
            <pc:docMk/>
            <pc:sldMk cId="1099916198" sldId="462"/>
            <ac:spMk id="10" creationId="{A881A652-7E17-D5F3-512C-1B89201DD79B}"/>
          </ac:spMkLst>
        </pc:spChg>
        <pc:spChg chg="mod">
          <ac:chgData name="Sue Bailey" userId="a28f1ca12bae7e15" providerId="LiveId" clId="{261BDB1B-4107-4211-8C22-7AEF722F310B}" dt="2026-07-09T15:32:39.622" v="1785" actId="255"/>
          <ac:spMkLst>
            <pc:docMk/>
            <pc:sldMk cId="1099916198" sldId="462"/>
            <ac:spMk id="12" creationId="{D8815E20-9278-310B-57C4-52F82CBF83F9}"/>
          </ac:spMkLst>
        </pc:spChg>
        <pc:spChg chg="add del">
          <ac:chgData name="Sue Bailey" userId="a28f1ca12bae7e15" providerId="LiveId" clId="{261BDB1B-4107-4211-8C22-7AEF722F310B}" dt="2026-07-09T15:30:27.550" v="1770" actId="478"/>
          <ac:spMkLst>
            <pc:docMk/>
            <pc:sldMk cId="1099916198" sldId="462"/>
            <ac:spMk id="13" creationId="{9C9E585A-1162-EAB1-E807-44AD7D8ED820}"/>
          </ac:spMkLst>
        </pc:spChg>
        <pc:spChg chg="add">
          <ac:chgData name="Sue Bailey" userId="a28f1ca12bae7e15" providerId="LiveId" clId="{261BDB1B-4107-4211-8C22-7AEF722F310B}" dt="2026-07-09T15:30:51.922" v="1772"/>
          <ac:spMkLst>
            <pc:docMk/>
            <pc:sldMk cId="1099916198" sldId="462"/>
            <ac:spMk id="15" creationId="{228B97D9-6984-55B6-993F-7D98D1EF27A5}"/>
          </ac:spMkLst>
        </pc:spChg>
        <pc:spChg chg="add mod">
          <ac:chgData name="Sue Bailey" userId="a28f1ca12bae7e15" providerId="LiveId" clId="{261BDB1B-4107-4211-8C22-7AEF722F310B}" dt="2026-07-09T15:32:06.146" v="1774" actId="26606"/>
          <ac:spMkLst>
            <pc:docMk/>
            <pc:sldMk cId="1099916198" sldId="462"/>
            <ac:spMk id="22" creationId="{EBA41CA2-1ECD-4927-7615-E038453593DF}"/>
          </ac:spMkLst>
        </pc:spChg>
        <pc:spChg chg="add mod">
          <ac:chgData name="Sue Bailey" userId="a28f1ca12bae7e15" providerId="LiveId" clId="{261BDB1B-4107-4211-8C22-7AEF722F310B}" dt="2026-07-09T15:32:06.146" v="1774" actId="26606"/>
          <ac:spMkLst>
            <pc:docMk/>
            <pc:sldMk cId="1099916198" sldId="462"/>
            <ac:spMk id="24" creationId="{AE522009-C118-80C2-828A-F43DAF52E777}"/>
          </ac:spMkLst>
        </pc:spChg>
        <pc:spChg chg="add mod">
          <ac:chgData name="Sue Bailey" userId="a28f1ca12bae7e15" providerId="LiveId" clId="{261BDB1B-4107-4211-8C22-7AEF722F310B}" dt="2026-07-09T15:32:06.146" v="1774" actId="26606"/>
          <ac:spMkLst>
            <pc:docMk/>
            <pc:sldMk cId="1099916198" sldId="462"/>
            <ac:spMk id="26" creationId="{A44E9D49-F18F-C691-9F32-63AE2842AE80}"/>
          </ac:spMkLst>
        </pc:spChg>
        <pc:picChg chg="del">
          <ac:chgData name="Sue Bailey" userId="a28f1ca12bae7e15" providerId="LiveId" clId="{261BDB1B-4107-4211-8C22-7AEF722F310B}" dt="2026-07-09T14:46:56.555" v="1482" actId="478"/>
          <ac:picMkLst>
            <pc:docMk/>
            <pc:sldMk cId="1099916198" sldId="462"/>
            <ac:picMk id="7" creationId="{812D0E82-C520-46AF-82E9-33FDB1B4B608}"/>
          </ac:picMkLst>
        </pc:picChg>
        <pc:picChg chg="add mod ord">
          <ac:chgData name="Sue Bailey" userId="a28f1ca12bae7e15" providerId="LiveId" clId="{261BDB1B-4107-4211-8C22-7AEF722F310B}" dt="2026-07-09T15:32:15.870" v="1775" actId="1076"/>
          <ac:picMkLst>
            <pc:docMk/>
            <pc:sldMk cId="1099916198" sldId="462"/>
            <ac:picMk id="17" creationId="{8323788F-B3E1-D7CF-EDD1-70473C8AB3DC}"/>
          </ac:picMkLst>
        </pc:picChg>
      </pc:sldChg>
      <pc:sldChg chg="modSp add mod">
        <pc:chgData name="Sue Bailey" userId="a28f1ca12bae7e15" providerId="LiveId" clId="{261BDB1B-4107-4211-8C22-7AEF722F310B}" dt="2026-07-09T15:25:27.336" v="1758" actId="27636"/>
        <pc:sldMkLst>
          <pc:docMk/>
          <pc:sldMk cId="0" sldId="463"/>
        </pc:sldMkLst>
        <pc:spChg chg="mod">
          <ac:chgData name="Sue Bailey" userId="a28f1ca12bae7e15" providerId="LiveId" clId="{261BDB1B-4107-4211-8C22-7AEF722F310B}" dt="2026-07-09T15:25:27.336" v="1758" actId="27636"/>
          <ac:spMkLst>
            <pc:docMk/>
            <pc:sldMk cId="0" sldId="463"/>
            <ac:spMk id="3" creationId="{00000000-0000-0000-0000-000000000000}"/>
          </ac:spMkLst>
        </pc:spChg>
      </pc:sldChg>
      <pc:sldChg chg="addSp delSp modSp add mod ord replId modClrScheme chgLayout">
        <pc:chgData name="Sue Bailey" userId="a28f1ca12bae7e15" providerId="LiveId" clId="{261BDB1B-4107-4211-8C22-7AEF722F310B}" dt="2026-07-09T15:34:53.030" v="1803" actId="1076"/>
        <pc:sldMkLst>
          <pc:docMk/>
          <pc:sldMk cId="2926433219" sldId="464"/>
        </pc:sldMkLst>
        <pc:spChg chg="mod">
          <ac:chgData name="Sue Bailey" userId="a28f1ca12bae7e15" providerId="LiveId" clId="{261BDB1B-4107-4211-8C22-7AEF722F310B}" dt="2026-07-09T15:33:55.159" v="1799" actId="20577"/>
          <ac:spMkLst>
            <pc:docMk/>
            <pc:sldMk cId="2926433219" sldId="464"/>
            <ac:spMk id="2" creationId="{5C6929C8-361A-4667-882F-3DE6F48C873C}"/>
          </ac:spMkLst>
        </pc:spChg>
        <pc:spChg chg="add del mod">
          <ac:chgData name="Sue Bailey" userId="a28f1ca12bae7e15" providerId="LiveId" clId="{261BDB1B-4107-4211-8C22-7AEF722F310B}" dt="2026-07-09T15:33:05.277" v="1791" actId="478"/>
          <ac:spMkLst>
            <pc:docMk/>
            <pc:sldMk cId="2926433219" sldId="464"/>
            <ac:spMk id="4" creationId="{CAF363EE-AC9C-5895-A3B7-C31FDCBF0E8B}"/>
          </ac:spMkLst>
        </pc:spChg>
        <pc:spChg chg="del mod">
          <ac:chgData name="Sue Bailey" userId="a28f1ca12bae7e15" providerId="LiveId" clId="{261BDB1B-4107-4211-8C22-7AEF722F310B}" dt="2026-07-09T15:33:01.752" v="1789" actId="478"/>
          <ac:spMkLst>
            <pc:docMk/>
            <pc:sldMk cId="2926433219" sldId="464"/>
            <ac:spMk id="12" creationId="{6DCBE2E3-1C1F-2208-0A09-82EB3D630453}"/>
          </ac:spMkLst>
        </pc:spChg>
        <pc:spChg chg="add del mod">
          <ac:chgData name="Sue Bailey" userId="a28f1ca12bae7e15" providerId="LiveId" clId="{261BDB1B-4107-4211-8C22-7AEF722F310B}" dt="2026-07-09T15:32:58.269" v="1787" actId="478"/>
          <ac:spMkLst>
            <pc:docMk/>
            <pc:sldMk cId="2926433219" sldId="464"/>
            <ac:spMk id="17" creationId="{06973AB0-4E83-CF38-9613-0C62995DFC2B}"/>
          </ac:spMkLst>
        </pc:spChg>
        <pc:spChg chg="add del mod">
          <ac:chgData name="Sue Bailey" userId="a28f1ca12bae7e15" providerId="LiveId" clId="{261BDB1B-4107-4211-8C22-7AEF722F310B}" dt="2026-07-09T15:33:07.298" v="1792" actId="478"/>
          <ac:spMkLst>
            <pc:docMk/>
            <pc:sldMk cId="2926433219" sldId="464"/>
            <ac:spMk id="19" creationId="{1F70329C-BF82-656A-3643-457D57B015AF}"/>
          </ac:spMkLst>
        </pc:spChg>
        <pc:spChg chg="add mod">
          <ac:chgData name="Sue Bailey" userId="a28f1ca12bae7e15" providerId="LiveId" clId="{261BDB1B-4107-4211-8C22-7AEF722F310B}" dt="2026-07-09T15:32:54.162" v="1786" actId="26606"/>
          <ac:spMkLst>
            <pc:docMk/>
            <pc:sldMk cId="2926433219" sldId="464"/>
            <ac:spMk id="21" creationId="{526BF6D6-EC8D-5DD4-2F62-C3A26A46BE3B}"/>
          </ac:spMkLst>
        </pc:spChg>
        <pc:picChg chg="add mod">
          <ac:chgData name="Sue Bailey" userId="a28f1ca12bae7e15" providerId="LiveId" clId="{261BDB1B-4107-4211-8C22-7AEF722F310B}" dt="2026-07-09T15:34:40.858" v="1801" actId="1076"/>
          <ac:picMkLst>
            <pc:docMk/>
            <pc:sldMk cId="2926433219" sldId="464"/>
            <ac:picMk id="5" creationId="{9DA5B905-E85C-ED03-46F1-01ABDB7ABF8E}"/>
          </ac:picMkLst>
        </pc:picChg>
        <pc:picChg chg="add mod">
          <ac:chgData name="Sue Bailey" userId="a28f1ca12bae7e15" providerId="LiveId" clId="{261BDB1B-4107-4211-8C22-7AEF722F310B}" dt="2026-07-09T15:34:53.030" v="1803" actId="1076"/>
          <ac:picMkLst>
            <pc:docMk/>
            <pc:sldMk cId="2926433219" sldId="464"/>
            <ac:picMk id="6" creationId="{8FA1B8BF-77E7-180C-0350-5CFA40A38292}"/>
          </ac:picMkLst>
        </pc:picChg>
      </pc:sldChg>
      <pc:sldChg chg="addSp delSp modSp add mod modClrScheme chgLayout">
        <pc:chgData name="Sue Bailey" userId="a28f1ca12bae7e15" providerId="LiveId" clId="{261BDB1B-4107-4211-8C22-7AEF722F310B}" dt="2026-07-09T15:46:26.645" v="1833" actId="1076"/>
        <pc:sldMkLst>
          <pc:docMk/>
          <pc:sldMk cId="443677684" sldId="465"/>
        </pc:sldMkLst>
        <pc:spChg chg="mod">
          <ac:chgData name="Sue Bailey" userId="a28f1ca12bae7e15" providerId="LiveId" clId="{261BDB1B-4107-4211-8C22-7AEF722F310B}" dt="2026-07-09T15:45:57.147" v="1824" actId="26606"/>
          <ac:spMkLst>
            <pc:docMk/>
            <pc:sldMk cId="443677684" sldId="465"/>
            <ac:spMk id="2" creationId="{AFBCD3CB-4B6E-50A3-A732-66F4816DB7D5}"/>
          </ac:spMkLst>
        </pc:spChg>
        <pc:spChg chg="del">
          <ac:chgData name="Sue Bailey" userId="a28f1ca12bae7e15" providerId="LiveId" clId="{261BDB1B-4107-4211-8C22-7AEF722F310B}" dt="2026-07-09T15:37:23.270" v="1804" actId="478"/>
          <ac:spMkLst>
            <pc:docMk/>
            <pc:sldMk cId="443677684" sldId="465"/>
            <ac:spMk id="3" creationId="{20E9C078-FCF2-B074-B52C-DFB3A2BDC3C2}"/>
          </ac:spMkLst>
        </pc:spChg>
        <pc:spChg chg="add mod">
          <ac:chgData name="Sue Bailey" userId="a28f1ca12bae7e15" providerId="LiveId" clId="{261BDB1B-4107-4211-8C22-7AEF722F310B}" dt="2026-07-09T15:46:26.645" v="1833" actId="1076"/>
          <ac:spMkLst>
            <pc:docMk/>
            <pc:sldMk cId="443677684" sldId="465"/>
            <ac:spMk id="6" creationId="{7CCE3786-68DC-D0D8-3B11-BD9E764D9BCD}"/>
          </ac:spMkLst>
        </pc:spChg>
        <pc:spChg chg="add mod">
          <ac:chgData name="Sue Bailey" userId="a28f1ca12bae7e15" providerId="LiveId" clId="{261BDB1B-4107-4211-8C22-7AEF722F310B}" dt="2026-07-09T15:45:57.147" v="1824" actId="26606"/>
          <ac:spMkLst>
            <pc:docMk/>
            <pc:sldMk cId="443677684" sldId="465"/>
            <ac:spMk id="13" creationId="{C2EB5AB1-26EA-8EA8-5873-E829CC4D316F}"/>
          </ac:spMkLst>
        </pc:spChg>
        <pc:spChg chg="add mod">
          <ac:chgData name="Sue Bailey" userId="a28f1ca12bae7e15" providerId="LiveId" clId="{261BDB1B-4107-4211-8C22-7AEF722F310B}" dt="2026-07-09T15:45:57.147" v="1824" actId="26606"/>
          <ac:spMkLst>
            <pc:docMk/>
            <pc:sldMk cId="443677684" sldId="465"/>
            <ac:spMk id="15" creationId="{50A77683-E9DF-B174-F363-78EE7679FAED}"/>
          </ac:spMkLst>
        </pc:spChg>
        <pc:spChg chg="add mod">
          <ac:chgData name="Sue Bailey" userId="a28f1ca12bae7e15" providerId="LiveId" clId="{261BDB1B-4107-4211-8C22-7AEF722F310B}" dt="2026-07-09T15:45:57.147" v="1824" actId="26606"/>
          <ac:spMkLst>
            <pc:docMk/>
            <pc:sldMk cId="443677684" sldId="465"/>
            <ac:spMk id="17" creationId="{01767864-3218-EE48-17DF-3589984D2770}"/>
          </ac:spMkLst>
        </pc:spChg>
        <pc:picChg chg="del">
          <ac:chgData name="Sue Bailey" userId="a28f1ca12bae7e15" providerId="LiveId" clId="{261BDB1B-4107-4211-8C22-7AEF722F310B}" dt="2026-07-09T15:44:06.851" v="1811" actId="478"/>
          <ac:picMkLst>
            <pc:docMk/>
            <pc:sldMk cId="443677684" sldId="465"/>
            <ac:picMk id="4" creationId="{5F724578-BCCF-485B-5DBF-5F90ED8B5FD4}"/>
          </ac:picMkLst>
        </pc:picChg>
        <pc:picChg chg="add mod">
          <ac:chgData name="Sue Bailey" userId="a28f1ca12bae7e15" providerId="LiveId" clId="{261BDB1B-4107-4211-8C22-7AEF722F310B}" dt="2026-07-09T15:45:57.147" v="1824" actId="26606"/>
          <ac:picMkLst>
            <pc:docMk/>
            <pc:sldMk cId="443677684" sldId="465"/>
            <ac:picMk id="8" creationId="{2AD10C27-FB50-5D49-3290-4A7F01E39D12}"/>
          </ac:picMkLst>
        </pc:picChg>
      </pc:sldChg>
      <pc:sldChg chg="modSp add mod">
        <pc:chgData name="Sue Bailey" userId="a28f1ca12bae7e15" providerId="LiveId" clId="{261BDB1B-4107-4211-8C22-7AEF722F310B}" dt="2026-07-09T15:42:49.402" v="1810" actId="27636"/>
        <pc:sldMkLst>
          <pc:docMk/>
          <pc:sldMk cId="0" sldId="466"/>
        </pc:sldMkLst>
        <pc:spChg chg="mod">
          <ac:chgData name="Sue Bailey" userId="a28f1ca12bae7e15" providerId="LiveId" clId="{261BDB1B-4107-4211-8C22-7AEF722F310B}" dt="2026-07-09T15:42:49.402" v="1810" actId="27636"/>
          <ac:spMkLst>
            <pc:docMk/>
            <pc:sldMk cId="0" sldId="466"/>
            <ac:spMk id="3" creationId="{00000000-0000-0000-0000-000000000000}"/>
          </ac:spMkLst>
        </pc:spChg>
      </pc:sldChg>
      <pc:sldChg chg="add ord">
        <pc:chgData name="Sue Bailey" userId="a28f1ca12bae7e15" providerId="LiveId" clId="{261BDB1B-4107-4211-8C22-7AEF722F310B}" dt="2026-07-09T15:57:15.952" v="1933"/>
        <pc:sldMkLst>
          <pc:docMk/>
          <pc:sldMk cId="1433449560" sldId="467"/>
        </pc:sldMkLst>
      </pc:sldChg>
      <pc:sldChg chg="new del">
        <pc:chgData name="Sue Bailey" userId="a28f1ca12bae7e15" providerId="LiveId" clId="{261BDB1B-4107-4211-8C22-7AEF722F310B}" dt="2026-07-09T15:46:48.872" v="1834" actId="47"/>
        <pc:sldMkLst>
          <pc:docMk/>
          <pc:sldMk cId="1438697102" sldId="467"/>
        </pc:sldMkLst>
      </pc:sldChg>
      <pc:sldChg chg="modSp add mod">
        <pc:chgData name="Sue Bailey" userId="a28f1ca12bae7e15" providerId="LiveId" clId="{261BDB1B-4107-4211-8C22-7AEF722F310B}" dt="2026-07-09T15:58:00.587" v="1996" actId="20577"/>
        <pc:sldMkLst>
          <pc:docMk/>
          <pc:sldMk cId="2364010922" sldId="468"/>
        </pc:sldMkLst>
        <pc:spChg chg="mod">
          <ac:chgData name="Sue Bailey" userId="a28f1ca12bae7e15" providerId="LiveId" clId="{261BDB1B-4107-4211-8C22-7AEF722F310B}" dt="2026-07-09T15:58:00.587" v="1996" actId="20577"/>
          <ac:spMkLst>
            <pc:docMk/>
            <pc:sldMk cId="2364010922" sldId="468"/>
            <ac:spMk id="2" creationId="{9B8B479C-CD7C-4CE0-6294-5D273FF67F74}"/>
          </ac:spMkLst>
        </pc:spChg>
      </pc:sldChg>
      <pc:sldChg chg="modSp add mod">
        <pc:chgData name="Sue Bailey" userId="a28f1ca12bae7e15" providerId="LiveId" clId="{261BDB1B-4107-4211-8C22-7AEF722F310B}" dt="2026-07-09T16:03:04.593" v="2135" actId="20577"/>
        <pc:sldMkLst>
          <pc:docMk/>
          <pc:sldMk cId="3345749760" sldId="469"/>
        </pc:sldMkLst>
        <pc:spChg chg="mod">
          <ac:chgData name="Sue Bailey" userId="a28f1ca12bae7e15" providerId="LiveId" clId="{261BDB1B-4107-4211-8C22-7AEF722F310B}" dt="2026-07-09T16:03:04.593" v="2135" actId="20577"/>
          <ac:spMkLst>
            <pc:docMk/>
            <pc:sldMk cId="3345749760" sldId="469"/>
            <ac:spMk id="2" creationId="{C29B7E33-1E6E-EA25-190A-84059AB2191B}"/>
          </ac:spMkLst>
        </pc:spChg>
      </pc:sldChg>
      <pc:sldChg chg="addSp delSp modSp add mod">
        <pc:chgData name="Sue Bailey" userId="a28f1ca12bae7e15" providerId="LiveId" clId="{261BDB1B-4107-4211-8C22-7AEF722F310B}" dt="2026-07-09T16:26:28.299" v="2433" actId="1076"/>
        <pc:sldMkLst>
          <pc:docMk/>
          <pc:sldMk cId="0" sldId="470"/>
        </pc:sldMkLst>
        <pc:spChg chg="mod">
          <ac:chgData name="Sue Bailey" userId="a28f1ca12bae7e15" providerId="LiveId" clId="{261BDB1B-4107-4211-8C22-7AEF722F310B}" dt="2026-07-09T16:26:28.299" v="2433" actId="1076"/>
          <ac:spMkLst>
            <pc:docMk/>
            <pc:sldMk cId="0" sldId="470"/>
            <ac:spMk id="3" creationId="{00000000-0000-0000-0000-000000000000}"/>
          </ac:spMkLst>
        </pc:spChg>
        <pc:picChg chg="del">
          <ac:chgData name="Sue Bailey" userId="a28f1ca12bae7e15" providerId="LiveId" clId="{261BDB1B-4107-4211-8C22-7AEF722F310B}" dt="2026-07-09T16:24:28.465" v="2383" actId="478"/>
          <ac:picMkLst>
            <pc:docMk/>
            <pc:sldMk cId="0" sldId="470"/>
            <ac:picMk id="4" creationId="{00000000-0000-0000-0000-000000000000}"/>
          </ac:picMkLst>
        </pc:picChg>
        <pc:picChg chg="add del mod">
          <ac:chgData name="Sue Bailey" userId="a28f1ca12bae7e15" providerId="LiveId" clId="{261BDB1B-4107-4211-8C22-7AEF722F310B}" dt="2026-07-09T16:25:56.982" v="2428" actId="478"/>
          <ac:picMkLst>
            <pc:docMk/>
            <pc:sldMk cId="0" sldId="470"/>
            <ac:picMk id="6" creationId="{24D73EB1-24D6-1A32-41E2-333FA7539581}"/>
          </ac:picMkLst>
        </pc:picChg>
      </pc:sldChg>
      <pc:sldChg chg="addSp delSp modSp add mod replId">
        <pc:chgData name="Sue Bailey" userId="a28f1ca12bae7e15" providerId="LiveId" clId="{261BDB1B-4107-4211-8C22-7AEF722F310B}" dt="2026-07-09T16:20:52.599" v="2382" actId="20577"/>
        <pc:sldMkLst>
          <pc:docMk/>
          <pc:sldMk cId="3092577549" sldId="471"/>
        </pc:sldMkLst>
        <pc:spChg chg="mod">
          <ac:chgData name="Sue Bailey" userId="a28f1ca12bae7e15" providerId="LiveId" clId="{261BDB1B-4107-4211-8C22-7AEF722F310B}" dt="2026-07-09T16:17:43.858" v="2307" actId="20577"/>
          <ac:spMkLst>
            <pc:docMk/>
            <pc:sldMk cId="3092577549" sldId="471"/>
            <ac:spMk id="2" creationId="{3D3E68CD-FA14-585A-8FA1-58E83984B765}"/>
          </ac:spMkLst>
        </pc:spChg>
        <pc:spChg chg="del">
          <ac:chgData name="Sue Bailey" userId="a28f1ca12bae7e15" providerId="LiveId" clId="{261BDB1B-4107-4211-8C22-7AEF722F310B}" dt="2026-07-09T16:17:32.883" v="2303" actId="478"/>
          <ac:spMkLst>
            <pc:docMk/>
            <pc:sldMk cId="3092577549" sldId="471"/>
            <ac:spMk id="3" creationId="{A3AF8246-4F92-A51C-5EAA-F9A9153989F9}"/>
          </ac:spMkLst>
        </pc:spChg>
        <pc:spChg chg="add del mod">
          <ac:chgData name="Sue Bailey" userId="a28f1ca12bae7e15" providerId="LiveId" clId="{261BDB1B-4107-4211-8C22-7AEF722F310B}" dt="2026-07-09T16:17:39.401" v="2305" actId="478"/>
          <ac:spMkLst>
            <pc:docMk/>
            <pc:sldMk cId="3092577549" sldId="471"/>
            <ac:spMk id="6" creationId="{55A76B45-B5FE-67ED-2ADC-7500C8629A12}"/>
          </ac:spMkLst>
        </pc:spChg>
        <pc:spChg chg="add mod">
          <ac:chgData name="Sue Bailey" userId="a28f1ca12bae7e15" providerId="LiveId" clId="{261BDB1B-4107-4211-8C22-7AEF722F310B}" dt="2026-07-09T16:20:52.599" v="2382" actId="20577"/>
          <ac:spMkLst>
            <pc:docMk/>
            <pc:sldMk cId="3092577549" sldId="471"/>
            <ac:spMk id="8" creationId="{B0BA7CB8-4909-CD0F-9122-03EBE853D7F0}"/>
          </ac:spMkLst>
        </pc:spChg>
        <pc:picChg chg="del">
          <ac:chgData name="Sue Bailey" userId="a28f1ca12bae7e15" providerId="LiveId" clId="{261BDB1B-4107-4211-8C22-7AEF722F310B}" dt="2026-07-09T16:17:35.835" v="2304" actId="478"/>
          <ac:picMkLst>
            <pc:docMk/>
            <pc:sldMk cId="3092577549" sldId="471"/>
            <ac:picMk id="4" creationId="{36459308-D91F-2154-8B27-5B98459EC140}"/>
          </ac:picMkLst>
        </pc:picChg>
      </pc:sldChg>
      <pc:sldChg chg="addSp delSp modSp add mod ord">
        <pc:chgData name="Sue Bailey" userId="a28f1ca12bae7e15" providerId="LiveId" clId="{261BDB1B-4107-4211-8C22-7AEF722F310B}" dt="2026-07-09T16:25:54.225" v="2427"/>
        <pc:sldMkLst>
          <pc:docMk/>
          <pc:sldMk cId="1282034066" sldId="472"/>
        </pc:sldMkLst>
        <pc:spChg chg="mod">
          <ac:chgData name="Sue Bailey" userId="a28f1ca12bae7e15" providerId="LiveId" clId="{261BDB1B-4107-4211-8C22-7AEF722F310B}" dt="2026-07-09T16:25:50.081" v="2425" actId="20577"/>
          <ac:spMkLst>
            <pc:docMk/>
            <pc:sldMk cId="1282034066" sldId="472"/>
            <ac:spMk id="2" creationId="{2A9B5C69-5314-DBAB-E8AE-0C5CBE8E4C97}"/>
          </ac:spMkLst>
        </pc:spChg>
        <pc:spChg chg="del mod">
          <ac:chgData name="Sue Bailey" userId="a28f1ca12bae7e15" providerId="LiveId" clId="{261BDB1B-4107-4211-8C22-7AEF722F310B}" dt="2026-07-09T16:25:26.561" v="2387" actId="478"/>
          <ac:spMkLst>
            <pc:docMk/>
            <pc:sldMk cId="1282034066" sldId="472"/>
            <ac:spMk id="3" creationId="{9E983C8F-5DD9-68DA-8649-4C1C8BAC8093}"/>
          </ac:spMkLst>
        </pc:spChg>
        <pc:spChg chg="add del mod">
          <ac:chgData name="Sue Bailey" userId="a28f1ca12bae7e15" providerId="LiveId" clId="{261BDB1B-4107-4211-8C22-7AEF722F310B}" dt="2026-07-09T16:25:29.294" v="2388" actId="478"/>
          <ac:spMkLst>
            <pc:docMk/>
            <pc:sldMk cId="1282034066" sldId="472"/>
            <ac:spMk id="5" creationId="{8079FC87-4EB2-ADA2-3A35-CF0714B8DE53}"/>
          </ac:spMkLst>
        </pc:spChg>
        <pc:picChg chg="mod">
          <ac:chgData name="Sue Bailey" userId="a28f1ca12bae7e15" providerId="LiveId" clId="{261BDB1B-4107-4211-8C22-7AEF722F310B}" dt="2026-07-09T16:25:32.134" v="2389" actId="1076"/>
          <ac:picMkLst>
            <pc:docMk/>
            <pc:sldMk cId="1282034066" sldId="472"/>
            <ac:picMk id="6" creationId="{9CCA9EAA-6C95-A3D3-E8E5-C8B29E62F3F7}"/>
          </ac:picMkLst>
        </pc:pic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C18B6240-78DA-093E-542D-EA8232A5226B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DF21978-CD08-4DE4-0B35-D8E00EB98223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D1042AC-E7EB-4533-80AB-C3850196CED4}" type="datetimeFigureOut">
              <a:rPr lang="en-US" smtClean="0"/>
              <a:t>7/9/2026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4733651-3489-31BD-ED31-0609855FBC71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461A6A1-1395-B89B-42E0-2208966D9FBE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ED1E2F7-14E3-4821-A409-B7BC1E2744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1606211"/>
      </p:ext>
    </p:extLst>
  </p:cSld>
  <p:clrMap bg1="lt1" tx1="dk1" bg2="lt2" tx2="dk2" accent1="accent1" accent2="accent2" accent3="accent3" accent4="accent4" accent5="accent5" accent6="accent6" hlink="hlink" folHlink="folHlink"/>
  <p:extLst>
    <p:ext uri="{56416CCD-93CA-4268-BC5B-53C4BB910035}">
      <p15:sldGuideLst xmlns:p15="http://schemas.microsoft.com/office/powerpoint/2012/main">
        <p15:guide id="1" orient="horz" pos="288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0863BC9-3C98-4AB2-8802-02853E289FB4}" type="datetimeFigureOut">
              <a:rPr lang="en-US" smtClean="0"/>
              <a:t>7/9/2026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42E5B5A-C175-4C17-879C-A25F50F472D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842855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Eddie Fisher, husband no.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42E5B5A-C175-4C17-879C-A25F50F472D7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42702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/Relationships>
</file>

<file path=ppt/slideLayouts/_rels/slideLayout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Master" Target="../slideMasters/slideMaster1.xml"/></Relationships>
</file>

<file path=ppt/slideLayouts/_rels/slideLayout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Master" Target="../slideMasters/slideMaster1.xml"/></Relationships>
</file>

<file path=ppt/slideLayouts/_rels/slideLayout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A black circle in a purple and orange color&#10;&#10;AI-generated content may be incorrect.">
            <a:extLst>
              <a:ext uri="{FF2B5EF4-FFF2-40B4-BE49-F238E27FC236}">
                <a16:creationId xmlns:a16="http://schemas.microsoft.com/office/drawing/2014/main" id="{C8E832A1-AE20-595C-6C6A-C6CAD6D7223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059" t="1529" r="16895" b="27442"/>
          <a:stretch>
            <a:fillRect/>
          </a:stretch>
        </p:blipFill>
        <p:spPr>
          <a:xfrm flipH="1">
            <a:off x="-27432" y="0"/>
            <a:ext cx="12219432" cy="6865715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E4336E9A-8E96-CD8C-7598-F87632CD81C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295259" y="1820486"/>
            <a:ext cx="4800600" cy="2762187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defRPr lang="en-US" sz="4800" dirty="0">
                <a:solidFill>
                  <a:schemeClr val="tx1"/>
                </a:solidFill>
              </a:defRPr>
            </a:lvl1pPr>
          </a:lstStyle>
          <a:p>
            <a:pPr lvl="0"/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BDC76B8-60F6-62D3-9F73-E8166220301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295260" y="4714821"/>
            <a:ext cx="3830874" cy="1496616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dirty="0">
                <a:solidFill>
                  <a:schemeClr val="tx1"/>
                </a:solidFill>
              </a:defRPr>
            </a:lvl1pPr>
          </a:lstStyle>
          <a:p>
            <a:pPr lvl="0"/>
            <a:r>
              <a:rPr lang="en-GB"/>
              <a:t>Click to edit Master subtitle style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B407A58-3351-E479-1A0C-2FF49FA427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295259" y="219456"/>
            <a:ext cx="2703777" cy="338328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Sample Footer Text</a:t>
            </a:r>
            <a:endParaRPr lang="en-US">
              <a:solidFill>
                <a:schemeClr val="tx1"/>
              </a:solidFill>
            </a:endParaRP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AE2DAFA-435E-AAF9-8B67-495E5AFDCD9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235440" y="219456"/>
            <a:ext cx="1495365" cy="338328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21359139-99F8-4B6E-8834-95F2B9D91EE4}" type="datetime1">
              <a:rPr lang="en-US" smtClean="0"/>
              <a:pPr/>
              <a:t>7/9/2026</a:t>
            </a:fld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1789E10-2433-2ECB-9C92-571B583A4C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8E274F5D-21DC-40EF-8DBA-AB9BB119E93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36600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with Pictur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37C87932-7DAB-7F93-5E51-7AEEA5AC7FEA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0"/>
            <a:ext cx="12188952" cy="6858000"/>
          </a:xfrm>
          <a:blipFill>
            <a:blip r:embed="rId2">
              <a:alphaModFix amt="70000"/>
            </a:blip>
            <a:stretch>
              <a:fillRect/>
            </a:stretch>
          </a:blipFill>
        </p:spPr>
        <p:txBody>
          <a:bodyPr tIns="365760"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   </a:t>
            </a:r>
          </a:p>
        </p:txBody>
      </p:sp>
      <p:sp>
        <p:nvSpPr>
          <p:cNvPr id="15" name="Title 14">
            <a:extLst>
              <a:ext uri="{FF2B5EF4-FFF2-40B4-BE49-F238E27FC236}">
                <a16:creationId xmlns:a16="http://schemas.microsoft.com/office/drawing/2014/main" id="{7EB34FF5-770C-AA64-B806-5D6DED7113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4463843"/>
            <a:ext cx="12188952" cy="2394157"/>
          </a:xfrm>
          <a:gradFill>
            <a:gsLst>
              <a:gs pos="31000">
                <a:srgbClr val="000000">
                  <a:alpha val="30000"/>
                </a:srgbClr>
              </a:gs>
              <a:gs pos="87000">
                <a:srgbClr val="000000">
                  <a:alpha val="60000"/>
                </a:srgbClr>
              </a:gs>
              <a:gs pos="0">
                <a:srgbClr val="000000">
                  <a:alpha val="0"/>
                </a:srgbClr>
              </a:gs>
            </a:gsLst>
            <a:lin ang="5400000" scaled="0"/>
          </a:gradFill>
        </p:spPr>
        <p:txBody>
          <a:bodyPr lIns="502920" tIns="0" rIns="5029200" bIns="365760" anchor="b"/>
          <a:lstStyle>
            <a:lvl1pPr>
              <a:defRPr sz="4000">
                <a:solidFill>
                  <a:schemeClr val="tx1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12" name="Subtitle 2">
            <a:extLst>
              <a:ext uri="{FF2B5EF4-FFF2-40B4-BE49-F238E27FC236}">
                <a16:creationId xmlns:a16="http://schemas.microsoft.com/office/drawing/2014/main" id="{49132BB0-A42B-7355-8046-F22B2344C64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801099" y="4463843"/>
            <a:ext cx="3387853" cy="2394157"/>
          </a:xfrm>
        </p:spPr>
        <p:txBody>
          <a:bodyPr vert="horz" lIns="137160" tIns="365760" rIns="0" bIns="457200" rtlCol="0" anchor="b">
            <a:normAutofit/>
          </a:bodyPr>
          <a:lstStyle>
            <a:lvl1pPr marL="0" indent="0">
              <a:buNone/>
              <a:defRPr lang="en-US" sz="1400" dirty="0">
                <a:solidFill>
                  <a:schemeClr val="tx1"/>
                </a:solidFill>
              </a:defRPr>
            </a:lvl1pPr>
          </a:lstStyle>
          <a:p>
            <a:pPr lvl="0"/>
            <a:r>
              <a:rPr lang="en-GB"/>
              <a:t>Click to edit Master subtitle style</a:t>
            </a:r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E972D5EE-6935-237E-C4A2-C61261249F33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>
          <a:xfrm>
            <a:off x="437656" y="219456"/>
            <a:ext cx="2740616" cy="36576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Sample Footer Text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0F001462-21CF-5988-0554-7DB1C494B04E}"/>
              </a:ext>
            </a:extLst>
          </p:cNvPr>
          <p:cNvSpPr>
            <a:spLocks noGrp="1"/>
          </p:cNvSpPr>
          <p:nvPr>
            <p:ph type="dt" sz="half" idx="14"/>
          </p:nvPr>
        </p:nvSpPr>
        <p:spPr>
          <a:xfrm>
            <a:off x="8866095" y="219456"/>
            <a:ext cx="1957990" cy="36576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21560963-1EEA-4BDE-8FF9-3FEE13B5D43C}" type="datetime1">
              <a:rPr lang="en-US" smtClean="0"/>
              <a:pPr/>
              <a:t>7/9/2026</a:t>
            </a:fld>
            <a:endParaRPr lang="en-US" dirty="0"/>
          </a:p>
        </p:txBody>
      </p:sp>
      <p:sp>
        <p:nvSpPr>
          <p:cNvPr id="13" name="Slide Number Placeholder 12">
            <a:extLst>
              <a:ext uri="{FF2B5EF4-FFF2-40B4-BE49-F238E27FC236}">
                <a16:creationId xmlns:a16="http://schemas.microsoft.com/office/drawing/2014/main" id="{C81CEA4D-A8A1-D4D2-8F28-C83469372446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>
          <a:xfrm>
            <a:off x="11362195" y="219456"/>
            <a:ext cx="448805" cy="36576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5E0677F5-4A8A-4BF1-96BE-3BAE8FBAFE2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038691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6" pos="3840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with Pictur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336E9A-8E96-CD8C-7598-F87632CD81C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24643" y="1114447"/>
            <a:ext cx="5442757" cy="2921525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defRPr lang="en-US" sz="6000" baseline="0" dirty="0">
                <a:solidFill>
                  <a:schemeClr val="tx2"/>
                </a:solidFill>
              </a:defRPr>
            </a:lvl1pPr>
          </a:lstStyle>
          <a:p>
            <a:pPr lvl="0"/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BDC76B8-60F6-62D3-9F73-E8166220301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35468" y="4993008"/>
            <a:ext cx="3972704" cy="1247994"/>
          </a:xfrm>
        </p:spPr>
        <p:txBody>
          <a:bodyPr vert="horz" lIns="91440" tIns="45720" rIns="91440" bIns="45720" rtlCol="0" anchor="b">
            <a:normAutofit/>
          </a:bodyPr>
          <a:lstStyle>
            <a:lvl1pPr marL="0" indent="0">
              <a:buNone/>
              <a:defRPr lang="en-US" sz="1400">
                <a:solidFill>
                  <a:schemeClr val="tx2"/>
                </a:solidFill>
              </a:defRPr>
            </a:lvl1pPr>
          </a:lstStyle>
          <a:p>
            <a:pPr lvl="0"/>
            <a:r>
              <a:rPr lang="en-GB"/>
              <a:t>Click to edit Master subtitle style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B407A58-3351-E479-1A0C-2FF49FA427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42605" y="215057"/>
            <a:ext cx="2703777" cy="338328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Sample Footer Text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AE2DAFA-435E-AAF9-8B67-495E5AFDCD9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775989" y="215057"/>
            <a:ext cx="1537060" cy="338328"/>
          </a:xfrm>
        </p:spPr>
        <p:txBody>
          <a:bodyPr/>
          <a:lstStyle>
            <a:lvl1pPr>
              <a:defRPr>
                <a:solidFill>
                  <a:schemeClr val="tx2"/>
                </a:solidFill>
                <a:effectLst/>
              </a:defRPr>
            </a:lvl1pPr>
          </a:lstStyle>
          <a:p>
            <a:fld id="{28EA85A9-CA9F-4339-89EF-28F09ED3FE86}" type="datetime1">
              <a:rPr lang="en-US" smtClean="0"/>
              <a:pPr/>
              <a:t>7/9/2026</a:t>
            </a:fld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1789E10-2433-2ECB-9C92-571B583A4C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01909" y="215057"/>
            <a:ext cx="540412" cy="338328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E274F5D-21DC-40EF-8DBA-AB9BB119E93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28C1F583-2497-2836-36DF-2076DFFFBA5A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7783830" y="1181100"/>
            <a:ext cx="4408170" cy="5701208"/>
          </a:xfrm>
          <a:blipFill>
            <a:blip r:embed="rId2">
              <a:alphaModFix amt="65000"/>
            </a:blip>
            <a:stretch>
              <a:fillRect/>
            </a:stretch>
          </a:blipFill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   </a:t>
            </a:r>
          </a:p>
        </p:txBody>
      </p:sp>
    </p:spTree>
    <p:extLst>
      <p:ext uri="{BB962C8B-B14F-4D97-AF65-F5344CB8AC3E}">
        <p14:creationId xmlns:p14="http://schemas.microsoft.com/office/powerpoint/2010/main" val="174425951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with Pictur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336E9A-8E96-CD8C-7598-F87632CD81C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812872" y="1115568"/>
            <a:ext cx="2960028" cy="3684766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defRPr lang="en-US" sz="3600" dirty="0">
                <a:solidFill>
                  <a:schemeClr val="tx2"/>
                </a:solidFill>
              </a:defRPr>
            </a:lvl1pPr>
          </a:lstStyle>
          <a:p>
            <a:pPr lvl="0"/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BDC76B8-60F6-62D3-9F73-E8166220301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804423" y="5004262"/>
            <a:ext cx="2968477" cy="1244138"/>
          </a:xfrm>
        </p:spPr>
        <p:txBody>
          <a:bodyPr vert="horz" lIns="91440" tIns="45720" rIns="91440" bIns="45720" rtlCol="0" anchor="b">
            <a:normAutofit/>
          </a:bodyPr>
          <a:lstStyle>
            <a:lvl1pPr marL="0" indent="0">
              <a:buNone/>
              <a:defRPr lang="en-US" sz="1400">
                <a:solidFill>
                  <a:schemeClr val="tx2"/>
                </a:solidFill>
              </a:defRPr>
            </a:lvl1pPr>
          </a:lstStyle>
          <a:p>
            <a:pPr lvl="0"/>
            <a:r>
              <a:rPr lang="en-GB"/>
              <a:t>Click to edit Master subtitle style</a:t>
            </a:r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B407A58-3351-E479-1A0C-2FF49FA427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19100" y="219456"/>
            <a:ext cx="2597858" cy="338328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Sample Footer Text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AE2DAFA-435E-AAF9-8B67-495E5AFDCD9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812872" y="219456"/>
            <a:ext cx="1550328" cy="338328"/>
          </a:xfrm>
        </p:spPr>
        <p:txBody>
          <a:bodyPr/>
          <a:lstStyle>
            <a:lvl1pPr>
              <a:defRPr>
                <a:solidFill>
                  <a:schemeClr val="tx2"/>
                </a:solidFill>
                <a:effectLst/>
              </a:defRPr>
            </a:lvl1pPr>
          </a:lstStyle>
          <a:p>
            <a:fld id="{2D904F51-6E72-42BA-AFA1-975939F2ADF3}" type="datetime1">
              <a:rPr lang="en-US" smtClean="0"/>
              <a:pPr/>
              <a:t>7/9/2026</a:t>
            </a:fld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1789E10-2433-2ECB-9C92-571B583A4C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13129" y="219456"/>
            <a:ext cx="539588" cy="338328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E274F5D-21DC-40EF-8DBA-AB9BB119E93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284B0817-C121-ACE0-AD00-44CE39241777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1" y="1181099"/>
            <a:ext cx="8367452" cy="5685213"/>
          </a:xfrm>
          <a:custGeom>
            <a:avLst/>
            <a:gdLst>
              <a:gd name="connsiteX0" fmla="*/ 0 w 6769976"/>
              <a:gd name="connsiteY0" fmla="*/ 0 h 5895164"/>
              <a:gd name="connsiteX1" fmla="*/ 6769976 w 6769976"/>
              <a:gd name="connsiteY1" fmla="*/ 0 h 5895164"/>
              <a:gd name="connsiteX2" fmla="*/ 6769976 w 6769976"/>
              <a:gd name="connsiteY2" fmla="*/ 5895164 h 5895164"/>
              <a:gd name="connsiteX3" fmla="*/ 0 w 6769976"/>
              <a:gd name="connsiteY3" fmla="*/ 5895164 h 58951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769976" h="5895164">
                <a:moveTo>
                  <a:pt x="0" y="0"/>
                </a:moveTo>
                <a:lnTo>
                  <a:pt x="6769976" y="0"/>
                </a:lnTo>
                <a:lnTo>
                  <a:pt x="6769976" y="5895164"/>
                </a:lnTo>
                <a:lnTo>
                  <a:pt x="0" y="5895164"/>
                </a:lnTo>
                <a:close/>
              </a:path>
            </a:pathLst>
          </a:custGeom>
          <a:blipFill dpi="0" rotWithShape="1">
            <a:blip r:embed="rId2">
              <a:alphaModFix amt="70000"/>
            </a:blip>
            <a:srcRect/>
            <a:stretch>
              <a:fillRect/>
            </a:stretch>
          </a:blipFill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en-US" dirty="0"/>
              <a:t>   </a:t>
            </a:r>
          </a:p>
        </p:txBody>
      </p:sp>
    </p:spTree>
    <p:extLst>
      <p:ext uri="{BB962C8B-B14F-4D97-AF65-F5344CB8AC3E}">
        <p14:creationId xmlns:p14="http://schemas.microsoft.com/office/powerpoint/2010/main" val="243026219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with Pictur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336E9A-8E96-CD8C-7598-F87632CD81C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76903" y="4822407"/>
            <a:ext cx="6925432" cy="135134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defRPr lang="en-US" sz="4300" dirty="0">
                <a:solidFill>
                  <a:schemeClr val="tx2"/>
                </a:solidFill>
              </a:defRPr>
            </a:lvl1pPr>
          </a:lstStyle>
          <a:p>
            <a:pPr lvl="0"/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BDC76B8-60F6-62D3-9F73-E8166220301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235224" y="4822406"/>
            <a:ext cx="2724238" cy="1351342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dirty="0">
                <a:solidFill>
                  <a:schemeClr val="tx2"/>
                </a:solidFill>
              </a:defRPr>
            </a:lvl1pPr>
          </a:lstStyle>
          <a:p>
            <a:pPr lvl="0"/>
            <a:r>
              <a:rPr lang="en-GB"/>
              <a:t>Click to edit Master subtitle style</a:t>
            </a:r>
            <a:endParaRPr lang="en-US"/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78C40B5-A026-132B-C915-2335F94E4A5C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1866900" y="0"/>
            <a:ext cx="10325100" cy="4653649"/>
          </a:xfrm>
          <a:blipFill>
            <a:blip r:embed="rId2">
              <a:alphaModFix amt="65000"/>
            </a:blip>
            <a:stretch>
              <a:fillRect/>
            </a:stretch>
          </a:blipFill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   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B407A58-3351-E479-1A0C-2FF49FA427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776903" y="6447496"/>
            <a:ext cx="2140360" cy="338328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Sample Footer Text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AE2DAFA-435E-AAF9-8B67-495E5AFDCD9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235224" y="6451888"/>
            <a:ext cx="1581238" cy="338328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  <a:effectLst/>
              </a:defRPr>
            </a:lvl1pPr>
          </a:lstStyle>
          <a:p>
            <a:fld id="{096358FC-80A5-41A4-8D07-88F12E18DF82}" type="datetime1">
              <a:rPr lang="en-US" smtClean="0"/>
              <a:pPr/>
              <a:t>7/9/2026</a:t>
            </a:fld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1789E10-2433-2ECB-9C92-571B583A4C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80357" y="6451888"/>
            <a:ext cx="457200" cy="338328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E274F5D-21DC-40EF-8DBA-AB9BB119E93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140207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A close up of a colorful background&#10;&#10;AI-generated content may be incorrect.">
            <a:extLst>
              <a:ext uri="{FF2B5EF4-FFF2-40B4-BE49-F238E27FC236}">
                <a16:creationId xmlns:a16="http://schemas.microsoft.com/office/drawing/2014/main" id="{6F838A51-B977-1664-089F-3B2250DFEF6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12181172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8892EA34-13CC-54C1-DE3D-4F1D5D55C9A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09980" y="4311805"/>
            <a:ext cx="8585337" cy="2368300"/>
          </a:xfrm>
        </p:spPr>
        <p:txBody>
          <a:bodyPr anchor="b">
            <a:normAutofit/>
          </a:bodyPr>
          <a:lstStyle>
            <a:lvl1pPr>
              <a:defRPr sz="69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Section Header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F1849E7-8E94-3B02-239C-AAB481596B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19100" y="219456"/>
            <a:ext cx="2656178" cy="338328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Sample Footer Text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F845713-EE4C-7615-B812-531C14CF0CA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801100" y="219456"/>
            <a:ext cx="1913256" cy="338328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71006E0F-42A5-451E-8A36-26756F7C34E0}" type="datetime1">
              <a:rPr lang="en-US" smtClean="0"/>
              <a:pPr/>
              <a:t>7/9/2026</a:t>
            </a:fld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0644BD7-C050-D052-8408-65ADAAF674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291658" y="219456"/>
            <a:ext cx="555948" cy="338328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8E274F5D-21DC-40EF-8DBA-AB9BB119E93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005132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Header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close up of a pink and purple light&#10;&#10;AI-generated content may be incorrect.">
            <a:extLst>
              <a:ext uri="{FF2B5EF4-FFF2-40B4-BE49-F238E27FC236}">
                <a16:creationId xmlns:a16="http://schemas.microsoft.com/office/drawing/2014/main" id="{B984133B-2ACD-DC2E-DD48-CC86F40637D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8892EA34-13CC-54C1-DE3D-4F1D5D55C9A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09980" y="4311805"/>
            <a:ext cx="8585337" cy="2368300"/>
          </a:xfrm>
        </p:spPr>
        <p:txBody>
          <a:bodyPr anchor="b">
            <a:normAutofit/>
          </a:bodyPr>
          <a:lstStyle>
            <a:lvl1pPr>
              <a:defRPr sz="6900">
                <a:solidFill>
                  <a:schemeClr val="tx1"/>
                </a:solidFill>
              </a:defRPr>
            </a:lvl1pPr>
          </a:lstStyle>
          <a:p>
            <a:r>
              <a:rPr lang="en-US"/>
              <a:t>Section Header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F1849E7-8E94-3B02-239C-AAB481596B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19100" y="219456"/>
            <a:ext cx="2656178" cy="338328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Sample Footer Text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F845713-EE4C-7615-B812-531C14CF0CA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806416" y="219456"/>
            <a:ext cx="1494156" cy="338328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71006E0F-42A5-451E-8A36-26756F7C34E0}" type="datetime1">
              <a:rPr lang="en-US" smtClean="0"/>
              <a:pPr/>
              <a:t>7/9/2026</a:t>
            </a:fld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0644BD7-C050-D052-8408-65ADAAF674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291658" y="219456"/>
            <a:ext cx="555948" cy="338328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8E274F5D-21DC-40EF-8DBA-AB9BB119E93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934396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black background with a purple and orange light&#10;&#10;AI-generated content may be incorrect.">
            <a:extLst>
              <a:ext uri="{FF2B5EF4-FFF2-40B4-BE49-F238E27FC236}">
                <a16:creationId xmlns:a16="http://schemas.microsoft.com/office/drawing/2014/main" id="{D09BF41B-6D10-9A6E-03E4-5E7320A61DF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0" y="-2"/>
            <a:ext cx="12192000" cy="2869093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4E4019F8-742E-9EEF-F591-C9666AC32A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8368" y="2138776"/>
            <a:ext cx="6433266" cy="1962149"/>
          </a:xfrm>
        </p:spPr>
        <p:txBody>
          <a:bodyPr anchor="t">
            <a:normAutofit/>
          </a:bodyPr>
          <a:lstStyle>
            <a:lvl1pPr>
              <a:defRPr sz="8800" baseline="0">
                <a:solidFill>
                  <a:schemeClr val="tx1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B12CFE6-D05E-5478-B3A4-81DC4DCD74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Sample Footer Text</a:t>
            </a:r>
            <a:endParaRPr lang="en-US">
              <a:solidFill>
                <a:schemeClr val="tx1"/>
              </a:solidFill>
            </a:endParaRP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CC77F2D-39D2-22F7-CF0B-39D63EBF00B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353300" y="214858"/>
            <a:ext cx="1485900" cy="338328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22922ABD-C052-4D3A-818B-C58AFC20B321}" type="datetime1">
              <a:rPr lang="en-US" smtClean="0"/>
              <a:pPr/>
              <a:t>7/9/2026</a:t>
            </a:fld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26B86D3-24E1-029E-BA22-9F17F9517D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8E274F5D-21DC-40EF-8DBA-AB9BB119E93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28C8B19A-6FC1-2B71-0BFB-9274CBF396B9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7353301" y="2138776"/>
            <a:ext cx="3718420" cy="4109624"/>
          </a:xfrm>
        </p:spPr>
        <p:txBody>
          <a:bodyPr vert="horz" lIns="91440" tIns="45720" rIns="91440" bIns="45720" rtlCol="0" anchor="t">
            <a:normAutofit/>
          </a:bodyPr>
          <a:lstStyle>
            <a:lvl1pPr marL="457200" indent="-457200">
              <a:buFont typeface="+mj-lt"/>
              <a:buAutoNum type="arabicPeriod"/>
              <a:defRPr lang="en-US" sz="1400" dirty="0">
                <a:solidFill>
                  <a:schemeClr val="tx1"/>
                </a:solidFill>
              </a:defRPr>
            </a:lvl1pPr>
            <a:lvl2pPr marL="571500" indent="-342900">
              <a:buFont typeface="+mj-lt"/>
              <a:buAutoNum type="arabicPeriod"/>
              <a:defRPr lang="en-US" sz="1400" dirty="0">
                <a:solidFill>
                  <a:schemeClr val="tx1"/>
                </a:solidFill>
              </a:defRPr>
            </a:lvl2pPr>
            <a:lvl3pPr marL="800100" indent="-342900">
              <a:buFont typeface="+mj-lt"/>
              <a:buAutoNum type="arabicPeriod"/>
              <a:defRPr lang="en-US" sz="1400" dirty="0">
                <a:solidFill>
                  <a:schemeClr val="tx1"/>
                </a:solidFill>
              </a:defRPr>
            </a:lvl3pPr>
            <a:lvl4pPr>
              <a:buFont typeface="+mj-lt"/>
              <a:buAutoNum type="arabicPeriod"/>
              <a:defRPr lang="en-US" sz="1400" dirty="0">
                <a:solidFill>
                  <a:schemeClr val="tx1"/>
                </a:solidFill>
              </a:defRPr>
            </a:lvl4pPr>
            <a:lvl5pPr>
              <a:buFont typeface="+mj-lt"/>
              <a:buAutoNum type="arabicPeriod"/>
              <a:defRPr lang="en-US" sz="1400" dirty="0">
                <a:solidFill>
                  <a:schemeClr val="tx1"/>
                </a:solidFill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5133895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genda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A black circle in a purple and orange color&#10;&#10;AI-generated content may be incorrect.">
            <a:extLst>
              <a:ext uri="{FF2B5EF4-FFF2-40B4-BE49-F238E27FC236}">
                <a16:creationId xmlns:a16="http://schemas.microsoft.com/office/drawing/2014/main" id="{8AD56A61-7CC3-3597-02EB-CC5DE117DB5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858" t="8959" r="915" b="25228"/>
          <a:stretch>
            <a:fillRect/>
          </a:stretch>
        </p:blipFill>
        <p:spPr>
          <a:xfrm flipH="1"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4E4019F8-742E-9EEF-F591-C9666AC32A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8367" y="915709"/>
            <a:ext cx="11404534" cy="1604654"/>
          </a:xfrm>
        </p:spPr>
        <p:txBody>
          <a:bodyPr anchor="t">
            <a:normAutofit/>
          </a:bodyPr>
          <a:lstStyle>
            <a:lvl1pPr>
              <a:defRPr sz="8800" baseline="0">
                <a:solidFill>
                  <a:schemeClr val="tx1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B12CFE6-D05E-5478-B3A4-81DC4DCD74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Sample Footer Text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CC77F2D-39D2-22F7-CF0B-39D63EBF00B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772400" y="214858"/>
            <a:ext cx="1485900" cy="338328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22922ABD-C052-4D3A-818B-C58AFC20B321}" type="datetime1">
              <a:rPr lang="en-US" smtClean="0"/>
              <a:pPr/>
              <a:t>7/9/2026</a:t>
            </a:fld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26B86D3-24E1-029E-BA22-9F17F9517D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8E274F5D-21DC-40EF-8DBA-AB9BB119E93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28C8B19A-6FC1-2B71-0BFB-9274CBF396B9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7772400" y="2705100"/>
            <a:ext cx="4000500" cy="3682028"/>
          </a:xfrm>
        </p:spPr>
        <p:txBody>
          <a:bodyPr vert="horz" lIns="91440" tIns="45720" rIns="91440" bIns="45720" rtlCol="0" anchor="b">
            <a:normAutofit/>
          </a:bodyPr>
          <a:lstStyle>
            <a:lvl1pPr marL="457200" indent="-457200">
              <a:buFont typeface="+mj-lt"/>
              <a:buAutoNum type="arabicPeriod"/>
              <a:defRPr lang="en-US" sz="1400" dirty="0">
                <a:solidFill>
                  <a:schemeClr val="tx1"/>
                </a:solidFill>
              </a:defRPr>
            </a:lvl1pPr>
            <a:lvl2pPr marL="571500" indent="-342900">
              <a:buFont typeface="+mj-lt"/>
              <a:buAutoNum type="arabicPeriod"/>
              <a:defRPr lang="en-US" sz="1400" dirty="0">
                <a:solidFill>
                  <a:schemeClr val="tx1"/>
                </a:solidFill>
              </a:defRPr>
            </a:lvl2pPr>
            <a:lvl3pPr marL="800100" indent="-342900">
              <a:buFont typeface="+mj-lt"/>
              <a:buAutoNum type="arabicPeriod"/>
              <a:defRPr lang="en-US" sz="1400" dirty="0">
                <a:solidFill>
                  <a:schemeClr val="tx1"/>
                </a:solidFill>
              </a:defRPr>
            </a:lvl3pPr>
            <a:lvl4pPr>
              <a:buFont typeface="+mj-lt"/>
              <a:buAutoNum type="arabicPeriod"/>
              <a:defRPr lang="en-US" sz="1400" dirty="0">
                <a:solidFill>
                  <a:schemeClr val="tx1"/>
                </a:solidFill>
              </a:defRPr>
            </a:lvl4pPr>
            <a:lvl5pPr>
              <a:buFont typeface="+mj-lt"/>
              <a:buAutoNum type="arabicPeriod"/>
              <a:defRPr lang="en-US" sz="1400" dirty="0">
                <a:solidFill>
                  <a:schemeClr val="tx1"/>
                </a:solidFill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872340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 with Picture">
    <p:bg>
      <p:bgPr>
        <a:solidFill>
          <a:srgbClr val="09090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black background with a red and yellow light&#10;&#10;AI-generated content may be incorrect.">
            <a:extLst>
              <a:ext uri="{FF2B5EF4-FFF2-40B4-BE49-F238E27FC236}">
                <a16:creationId xmlns:a16="http://schemas.microsoft.com/office/drawing/2014/main" id="{BD349A90-08FB-AFC0-8649-56404DF7B8C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6109"/>
          <a:stretch>
            <a:fillRect/>
          </a:stretch>
        </p:blipFill>
        <p:spPr>
          <a:xfrm rot="10800000" flipH="1">
            <a:off x="-9982" y="2555751"/>
            <a:ext cx="12192000" cy="4343908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4E4019F8-742E-9EEF-F591-C9666AC32A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0852" y="3481713"/>
            <a:ext cx="5496426" cy="2092272"/>
          </a:xfrm>
        </p:spPr>
        <p:txBody>
          <a:bodyPr anchor="t">
            <a:normAutofit/>
          </a:bodyPr>
          <a:lstStyle>
            <a:lvl1pPr>
              <a:defRPr sz="7600">
                <a:solidFill>
                  <a:schemeClr val="tx1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743EA2DD-B019-E3AA-ACB7-13CC3353E8D4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0" y="0"/>
            <a:ext cx="12192000" cy="2555751"/>
          </a:xfrm>
          <a:blipFill>
            <a:blip r:embed="rId3">
              <a:alphaModFix amt="65000"/>
            </a:blip>
            <a:stretch>
              <a:fillRect/>
            </a:stretch>
          </a:blipFill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   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B12CFE6-D05E-5478-B3A4-81DC4DCD74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33660" y="2734068"/>
            <a:ext cx="2727331" cy="338328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Sample Footer Text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CC77F2D-39D2-22F7-CF0B-39D63EBF00B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785567" y="2734068"/>
            <a:ext cx="1586711" cy="338328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348FC9B1-6F61-4A8F-9F5E-715654075A93}" type="datetime1">
              <a:rPr lang="en-US" smtClean="0"/>
              <a:pPr/>
              <a:t>7/9/2026</a:t>
            </a:fld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26B86D3-24E1-029E-BA22-9F17F9517D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16614" y="2734068"/>
            <a:ext cx="526695" cy="338328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8E274F5D-21DC-40EF-8DBA-AB9BB119E93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28C8B19A-6FC1-2B71-0BFB-9274CBF396B9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7785567" y="3481713"/>
            <a:ext cx="3916103" cy="2765887"/>
          </a:xfrm>
        </p:spPr>
        <p:txBody>
          <a:bodyPr vert="horz" lIns="91440" tIns="45720" rIns="91440" bIns="45720" rtlCol="0">
            <a:normAutofit/>
          </a:bodyPr>
          <a:lstStyle>
            <a:lvl1pPr marL="342900" indent="-342900">
              <a:lnSpc>
                <a:spcPct val="130000"/>
              </a:lnSpc>
              <a:buFont typeface="+mj-lt"/>
              <a:buAutoNum type="arabicPeriod"/>
              <a:defRPr lang="en-US" sz="1400" dirty="0">
                <a:solidFill>
                  <a:schemeClr val="tx1"/>
                </a:solidFill>
              </a:defRPr>
            </a:lvl1pPr>
            <a:lvl2pPr marL="571500" indent="-342900">
              <a:lnSpc>
                <a:spcPct val="130000"/>
              </a:lnSpc>
              <a:buFont typeface="+mj-lt"/>
              <a:buAutoNum type="arabicPeriod"/>
              <a:defRPr lang="en-US" sz="1400" dirty="0">
                <a:solidFill>
                  <a:schemeClr val="tx1"/>
                </a:solidFill>
              </a:defRPr>
            </a:lvl2pPr>
            <a:lvl3pPr marL="800100" indent="-342900">
              <a:lnSpc>
                <a:spcPct val="130000"/>
              </a:lnSpc>
              <a:buFont typeface="+mj-lt"/>
              <a:buAutoNum type="arabicPeriod"/>
              <a:defRPr lang="en-US" sz="1400" dirty="0">
                <a:solidFill>
                  <a:schemeClr val="tx1"/>
                </a:solidFill>
              </a:defRPr>
            </a:lvl3pPr>
            <a:lvl4pPr>
              <a:lnSpc>
                <a:spcPct val="130000"/>
              </a:lnSpc>
              <a:buFont typeface="+mj-lt"/>
              <a:buAutoNum type="arabicPeriod"/>
              <a:defRPr lang="en-US" sz="1400" dirty="0">
                <a:solidFill>
                  <a:schemeClr val="tx1"/>
                </a:solidFill>
              </a:defRPr>
            </a:lvl4pPr>
            <a:lvl5pPr>
              <a:lnSpc>
                <a:spcPct val="130000"/>
              </a:lnSpc>
              <a:buFont typeface="+mj-lt"/>
              <a:buAutoNum type="arabicPeriod"/>
              <a:defRPr lang="en-US" sz="1400" dirty="0">
                <a:solidFill>
                  <a:schemeClr val="tx1"/>
                </a:solidFill>
              </a:defRPr>
            </a:lvl5pPr>
          </a:lstStyle>
          <a:p>
            <a:pPr marL="228600" lvl="0" indent="-228600"/>
            <a:r>
              <a:rPr lang="en-GB"/>
              <a:t>Click to edit Master text styles</a:t>
            </a:r>
          </a:p>
          <a:p>
            <a:pPr marL="228600" lvl="1" indent="-228600"/>
            <a:r>
              <a:rPr lang="en-GB"/>
              <a:t>Second level</a:t>
            </a:r>
          </a:p>
          <a:p>
            <a:pPr marL="228600" lvl="2" indent="-228600"/>
            <a:r>
              <a:rPr lang="en-GB"/>
              <a:t>Third level</a:t>
            </a:r>
          </a:p>
          <a:p>
            <a:pPr marL="228600" lvl="3" indent="-228600"/>
            <a:r>
              <a:rPr lang="en-GB"/>
              <a:t>Fourth level</a:t>
            </a:r>
          </a:p>
          <a:p>
            <a:pPr marL="228600" lvl="4" indent="-228600"/>
            <a:r>
              <a:rPr lang="en-GB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8703179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close up of a colorful object&#10;&#10;AI-generated content may be incorrect.">
            <a:extLst>
              <a:ext uri="{FF2B5EF4-FFF2-40B4-BE49-F238E27FC236}">
                <a16:creationId xmlns:a16="http://schemas.microsoft.com/office/drawing/2014/main" id="{BA44554C-C893-3987-6CAA-1AE3D3275AC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188" r="1" b="13701"/>
          <a:stretch>
            <a:fillRect/>
          </a:stretch>
        </p:blipFill>
        <p:spPr>
          <a:xfrm rot="5400000" flipV="1">
            <a:off x="2667000" y="-2667000"/>
            <a:ext cx="6858000" cy="12192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2393" y="1762539"/>
            <a:ext cx="3987207" cy="2073091"/>
          </a:xfrm>
        </p:spPr>
        <p:txBody>
          <a:bodyPr anchor="t">
            <a:normAutofit/>
          </a:bodyPr>
          <a:lstStyle>
            <a:lvl1pPr>
              <a:defRPr sz="3000">
                <a:solidFill>
                  <a:schemeClr val="tx1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7E6B5E-6174-FD5C-41E8-FFC44C650D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Sample Footer Text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9485D1-E172-8F0A-A425-3097B3ABCFB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851993" y="214858"/>
            <a:ext cx="1522740" cy="338328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2C034B68-E20D-4A56-8B99-0EF3081FA97A}" type="datetime1">
              <a:rPr lang="en-US" smtClean="0"/>
              <a:pPr/>
              <a:t>7/9/2026</a:t>
            </a:fld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F72154-F85B-E301-DA57-E314D73159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8E274F5D-21DC-40EF-8DBA-AB9BB119E93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7D633F00-464B-3088-812A-40496FD1021A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4851993" y="1762539"/>
            <a:ext cx="3482340" cy="2073091"/>
          </a:xfrm>
        </p:spPr>
        <p:txBody>
          <a:bodyPr vert="horz" lIns="91440" tIns="45720" rIns="91440" bIns="45720" rtlCol="0">
            <a:normAutofit/>
          </a:bodyPr>
          <a:lstStyle>
            <a:lvl1pPr marL="0" indent="0">
              <a:buNone/>
              <a:defRPr lang="en-US" dirty="0">
                <a:solidFill>
                  <a:schemeClr val="tx1"/>
                </a:solidFill>
              </a:defRPr>
            </a:lvl1pPr>
            <a:lvl2pPr marL="228600" indent="0">
              <a:buNone/>
              <a:defRPr lang="en-US" dirty="0">
                <a:solidFill>
                  <a:schemeClr val="tx1"/>
                </a:solidFill>
              </a:defRPr>
            </a:lvl2pPr>
            <a:lvl3pPr marL="457200" indent="0">
              <a:buNone/>
              <a:defRPr lang="en-US" dirty="0">
                <a:solidFill>
                  <a:schemeClr val="tx1"/>
                </a:solidFill>
              </a:defRPr>
            </a:lvl3pPr>
            <a:lvl4pPr marL="685800" indent="0">
              <a:buNone/>
              <a:defRPr lang="en-US" dirty="0">
                <a:solidFill>
                  <a:schemeClr val="tx1"/>
                </a:solidFill>
              </a:defRPr>
            </a:lvl4pPr>
            <a:lvl5pPr marL="914400" indent="0">
              <a:buNone/>
              <a:defRPr lang="en-US" dirty="0">
                <a:solidFill>
                  <a:schemeClr val="tx1"/>
                </a:solidFill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801589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 Conten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7E6B5E-6174-FD5C-41E8-FFC44C650D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Sample Footer Text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9485D1-E172-8F0A-A425-3097B3ABCFB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217452" y="214858"/>
            <a:ext cx="1485900" cy="338328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44BE14B8-5058-4271-B378-2217DE83796E}" type="datetime1">
              <a:rPr lang="en-US" smtClean="0"/>
              <a:pPr/>
              <a:t>7/9/2026</a:t>
            </a:fld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F72154-F85B-E301-DA57-E314D73159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8E274F5D-21DC-40EF-8DBA-AB9BB119E93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C2DD052-3E45-E789-01F8-33250024ECB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712978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ontent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close up of a colorful object&#10;&#10;AI-generated content may be incorrect.">
            <a:extLst>
              <a:ext uri="{FF2B5EF4-FFF2-40B4-BE49-F238E27FC236}">
                <a16:creationId xmlns:a16="http://schemas.microsoft.com/office/drawing/2014/main" id="{B193FB30-082C-50CD-EEC9-7D410FFB62C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38257" t="5088" r="86" b="21926"/>
          <a:stretch>
            <a:fillRect/>
          </a:stretch>
        </p:blipFill>
        <p:spPr>
          <a:xfrm flipH="1">
            <a:off x="0" y="0"/>
            <a:ext cx="12192000" cy="6855178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04380" y="1276990"/>
            <a:ext cx="5385079" cy="985658"/>
          </a:xfrm>
        </p:spPr>
        <p:txBody>
          <a:bodyPr anchor="b"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7E6B5E-6174-FD5C-41E8-FFC44C650D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32393" y="214858"/>
            <a:ext cx="2726376" cy="338328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Sample Footer Text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9485D1-E172-8F0A-A425-3097B3ABCFB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412904" y="214858"/>
            <a:ext cx="2514600" cy="338328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44BE14B8-5058-4271-B378-2217DE83796E}" type="datetime1">
              <a:rPr lang="en-US" smtClean="0"/>
              <a:pPr/>
              <a:t>7/9/2026</a:t>
            </a:fld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F72154-F85B-E301-DA57-E314D73159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282980" y="214858"/>
            <a:ext cx="555948" cy="338328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8E274F5D-21DC-40EF-8DBA-AB9BB119E93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C2DD052-3E45-E789-01F8-33250024EC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12904" y="2471736"/>
            <a:ext cx="5385079" cy="3493129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889665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ontent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Picture 22" descr="A purple and black background&#10;&#10;AI-generated content may be incorrect.">
            <a:extLst>
              <a:ext uri="{FF2B5EF4-FFF2-40B4-BE49-F238E27FC236}">
                <a16:creationId xmlns:a16="http://schemas.microsoft.com/office/drawing/2014/main" id="{518E8C82-2B1B-76C7-A67D-099AEEEAD0D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09"/>
          <a:stretch>
            <a:fillRect/>
          </a:stretch>
        </p:blipFill>
        <p:spPr>
          <a:xfrm>
            <a:off x="6324601" y="1"/>
            <a:ext cx="5881254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8851" y="1276990"/>
            <a:ext cx="5378267" cy="985658"/>
          </a:xfrm>
        </p:spPr>
        <p:txBody>
          <a:bodyPr anchor="b"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7E6B5E-6174-FD5C-41E8-FFC44C650D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32393" y="214858"/>
            <a:ext cx="2726376" cy="338328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Sample Footer Text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9485D1-E172-8F0A-A425-3097B3ABCFB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801100" y="214858"/>
            <a:ext cx="1941840" cy="338328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44BE14B8-5058-4271-B378-2217DE83796E}" type="datetime1">
              <a:rPr lang="en-US" smtClean="0"/>
              <a:pPr/>
              <a:t>7/9/2026</a:t>
            </a:fld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F72154-F85B-E301-DA57-E314D73159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290295" y="214858"/>
            <a:ext cx="555948" cy="338328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8E274F5D-21DC-40EF-8DBA-AB9BB119E93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C2DD052-3E45-E789-01F8-33250024EC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7477" y="2471736"/>
            <a:ext cx="5378268" cy="3662734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935145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red and purple light&#10;&#10;AI-generated content may be incorrect.">
            <a:extLst>
              <a:ext uri="{FF2B5EF4-FFF2-40B4-BE49-F238E27FC236}">
                <a16:creationId xmlns:a16="http://schemas.microsoft.com/office/drawing/2014/main" id="{A9C84165-A857-83C5-C6BE-C4EB68C9063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759"/>
          <a:stretch>
            <a:fillRect/>
          </a:stretch>
        </p:blipFill>
        <p:spPr>
          <a:xfrm flipH="1">
            <a:off x="0" y="2040834"/>
            <a:ext cx="12192000" cy="4817165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47800" y="1946412"/>
            <a:ext cx="2971800" cy="3192118"/>
          </a:xfrm>
        </p:spPr>
        <p:txBody>
          <a:bodyPr anchor="t">
            <a:normAutofit/>
          </a:bodyPr>
          <a:lstStyle>
            <a:lvl1pPr>
              <a:defRPr sz="3000">
                <a:solidFill>
                  <a:schemeClr val="tx1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7E6B5E-6174-FD5C-41E8-FFC44C650D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32393" y="214858"/>
            <a:ext cx="2726376" cy="338328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Sample Footer Text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9485D1-E172-8F0A-A425-3097B3ABCFB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838700" y="214858"/>
            <a:ext cx="2452852" cy="338328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28C06331-6E41-42DD-926E-C670E485C891}" type="datetime1">
              <a:rPr lang="en-US" smtClean="0"/>
              <a:pPr/>
              <a:t>7/9/2026</a:t>
            </a:fld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F72154-F85B-E301-DA57-E314D73159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282980" y="214858"/>
            <a:ext cx="555948" cy="338328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8E274F5D-21DC-40EF-8DBA-AB9BB119E93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FFB4667A-FE47-8556-FD3A-55FDBA801D76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4838700" y="1946413"/>
            <a:ext cx="5189220" cy="3192118"/>
          </a:xfrm>
        </p:spPr>
        <p:txBody>
          <a:bodyPr vert="horz" lIns="91440" tIns="45720" rIns="91440" bIns="45720" rtlCol="0">
            <a:normAutofit/>
          </a:bodyPr>
          <a:lstStyle>
            <a:lvl1pPr>
              <a:defRPr lang="en-US" dirty="0">
                <a:solidFill>
                  <a:schemeClr val="tx1"/>
                </a:solidFill>
              </a:defRPr>
            </a:lvl1pPr>
            <a:lvl2pPr>
              <a:defRPr lang="en-US" dirty="0">
                <a:solidFill>
                  <a:schemeClr val="tx1"/>
                </a:solidFill>
              </a:defRPr>
            </a:lvl2pPr>
            <a:lvl3pPr>
              <a:defRPr lang="en-US" dirty="0">
                <a:solidFill>
                  <a:schemeClr val="tx1"/>
                </a:solidFill>
              </a:defRPr>
            </a:lvl3pPr>
            <a:lvl4pPr>
              <a:defRPr lang="en-US" dirty="0">
                <a:solidFill>
                  <a:schemeClr val="tx1"/>
                </a:solidFill>
              </a:defRPr>
            </a:lvl4pPr>
            <a:lvl5pPr>
              <a:defRPr lang="en-US" dirty="0">
                <a:solidFill>
                  <a:schemeClr val="tx1"/>
                </a:solidFill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664980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6">
    <p:bg>
      <p:bgPr>
        <a:solidFill>
          <a:srgbClr val="09090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A black background with a purple and orange light&#10;&#10;AI-generated content may be incorrect.">
            <a:extLst>
              <a:ext uri="{FF2B5EF4-FFF2-40B4-BE49-F238E27FC236}">
                <a16:creationId xmlns:a16="http://schemas.microsoft.com/office/drawing/2014/main" id="{E41EB56E-DF88-E5AB-35AF-891395DCDB1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4406900"/>
            <a:ext cx="9144000" cy="24511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66899" y="1886712"/>
            <a:ext cx="3507989" cy="3233928"/>
          </a:xfrm>
        </p:spPr>
        <p:txBody>
          <a:bodyPr anchor="t">
            <a:normAutofit/>
          </a:bodyPr>
          <a:lstStyle>
            <a:lvl1pPr>
              <a:defRPr sz="3200">
                <a:solidFill>
                  <a:schemeClr val="tx1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7E6B5E-6174-FD5C-41E8-FFC44C650D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19100" y="208394"/>
            <a:ext cx="2532118" cy="338328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Sample Footer Text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9485D1-E172-8F0A-A425-3097B3ABCFB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867400" y="208394"/>
            <a:ext cx="2017548" cy="338328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06CB2F34-49A1-4C07-91D5-90BE967306D3}" type="datetime1">
              <a:rPr lang="en-US" smtClean="0"/>
              <a:pPr/>
              <a:t>7/9/2026</a:t>
            </a:fld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F72154-F85B-E301-DA57-E314D73159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296588" y="208394"/>
            <a:ext cx="553156" cy="338328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8E274F5D-21DC-40EF-8DBA-AB9BB119E93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D42D62A0-8127-CE86-0633-0D65E1E136F7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5867401" y="1886712"/>
            <a:ext cx="4495800" cy="3233928"/>
          </a:xfrm>
        </p:spPr>
        <p:txBody>
          <a:bodyPr vert="horz" lIns="91440" tIns="45720" rIns="91440" bIns="45720" rtlCol="0">
            <a:normAutofit/>
          </a:bodyPr>
          <a:lstStyle>
            <a:lvl1pPr>
              <a:defRPr lang="en-US">
                <a:solidFill>
                  <a:schemeClr val="tx1"/>
                </a:solidFill>
              </a:defRPr>
            </a:lvl1pPr>
            <a:lvl2pPr>
              <a:defRPr lang="en-US">
                <a:solidFill>
                  <a:schemeClr val="tx1"/>
                </a:solidFill>
              </a:defRPr>
            </a:lvl2pPr>
            <a:lvl3pPr>
              <a:defRPr lang="en-US">
                <a:solidFill>
                  <a:schemeClr val="tx1"/>
                </a:solidFill>
              </a:defRPr>
            </a:lvl3pPr>
            <a:lvl4pPr>
              <a:defRPr lang="en-US">
                <a:solidFill>
                  <a:schemeClr val="tx1"/>
                </a:solidFill>
              </a:defRPr>
            </a:lvl4pPr>
            <a:lvl5pPr>
              <a:defRPr lang="en-US">
                <a:solidFill>
                  <a:schemeClr val="tx1"/>
                </a:solidFill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76600544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66898" y="1828800"/>
            <a:ext cx="8496302" cy="1010093"/>
          </a:xfrm>
        </p:spPr>
        <p:txBody>
          <a:bodyPr anchor="b">
            <a:normAutofit/>
          </a:bodyPr>
          <a:lstStyle>
            <a:lvl1pPr>
              <a:defRPr sz="3000">
                <a:solidFill>
                  <a:schemeClr val="tx1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7E6B5E-6174-FD5C-41E8-FFC44C650D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Sample Footer Text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9485D1-E172-8F0A-A425-3097B3ABCF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130B0CD9-4253-4E22-9BCD-0DF67297DF8E}" type="datetime1">
              <a:rPr lang="en-US" smtClean="0"/>
              <a:pPr/>
              <a:t>7/9/2026</a:t>
            </a:fld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F72154-F85B-E301-DA57-E314D73159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8E274F5D-21DC-40EF-8DBA-AB9BB119E93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C6F072A2-EBC7-B7EA-DA98-BAC0AA46E7A4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1866900" y="3168292"/>
            <a:ext cx="8496300" cy="2625406"/>
          </a:xfrm>
        </p:spPr>
        <p:txBody>
          <a:bodyPr vert="horz" lIns="91440" tIns="45720" rIns="91440" bIns="45720" rtlCol="0">
            <a:normAutofit/>
          </a:bodyPr>
          <a:lstStyle>
            <a:lvl1pPr>
              <a:defRPr lang="en-US" dirty="0">
                <a:solidFill>
                  <a:schemeClr val="tx1"/>
                </a:solidFill>
              </a:defRPr>
            </a:lvl1pPr>
            <a:lvl2pPr>
              <a:defRPr lang="en-US" dirty="0">
                <a:solidFill>
                  <a:schemeClr val="tx1"/>
                </a:solidFill>
              </a:defRPr>
            </a:lvl2pPr>
            <a:lvl3pPr>
              <a:defRPr lang="en-US" dirty="0">
                <a:solidFill>
                  <a:schemeClr val="tx1"/>
                </a:solidFill>
              </a:defRPr>
            </a:lvl3pPr>
            <a:lvl4pPr>
              <a:defRPr lang="en-US" dirty="0">
                <a:solidFill>
                  <a:schemeClr val="tx1"/>
                </a:solidFill>
              </a:defRPr>
            </a:lvl4pPr>
            <a:lvl5pPr>
              <a:defRPr lang="en-US" dirty="0">
                <a:solidFill>
                  <a:schemeClr val="tx1"/>
                </a:solidFill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67998738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2393" y="1126457"/>
            <a:ext cx="3667167" cy="2889283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defRPr lang="en-US" dirty="0"/>
            </a:lvl1pPr>
          </a:lstStyle>
          <a:p>
            <a:pPr lvl="0"/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7E6B5E-6174-FD5C-41E8-FFC44C650D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32393" y="214858"/>
            <a:ext cx="2726376" cy="338328"/>
          </a:xfrm>
        </p:spPr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9485D1-E172-8F0A-A425-3097B3ABCFB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857677" y="214858"/>
            <a:ext cx="1522740" cy="338328"/>
          </a:xfrm>
        </p:spPr>
        <p:txBody>
          <a:bodyPr/>
          <a:lstStyle/>
          <a:p>
            <a:fld id="{81C379B3-3585-4FAF-BD63-57B9BB47E12C}" type="datetime1">
              <a:rPr lang="en-US" smtClean="0"/>
              <a:t>7/9/2026</a:t>
            </a:fld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F72154-F85B-E301-DA57-E314D73159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291258" y="214858"/>
            <a:ext cx="555948" cy="338328"/>
          </a:xfrm>
        </p:spPr>
        <p:txBody>
          <a:bodyPr/>
          <a:lstStyle/>
          <a:p>
            <a:fld id="{8E274F5D-21DC-40EF-8DBA-AB9BB119E939}" type="slidenum">
              <a:rPr lang="en-US" smtClean="0"/>
              <a:t>‹#›</a:t>
            </a:fld>
            <a:endParaRPr lang="en-US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8C71126E-AEFA-B45A-CD39-AC1315E03339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4857677" y="1126457"/>
            <a:ext cx="5848423" cy="5121943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2496823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2393" y="1126457"/>
            <a:ext cx="2920407" cy="2889283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defRPr lang="en-US" dirty="0"/>
            </a:lvl1pPr>
          </a:lstStyle>
          <a:p>
            <a:pPr lvl="0"/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7E6B5E-6174-FD5C-41E8-FFC44C650D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32393" y="214858"/>
            <a:ext cx="2726376" cy="338328"/>
          </a:xfrm>
        </p:spPr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9485D1-E172-8F0A-A425-3097B3ABCFB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055522" y="214858"/>
            <a:ext cx="1811877" cy="338328"/>
          </a:xfrm>
        </p:spPr>
        <p:txBody>
          <a:bodyPr/>
          <a:lstStyle/>
          <a:p>
            <a:fld id="{81C379B3-3585-4FAF-BD63-57B9BB47E12C}" type="datetime1">
              <a:rPr lang="en-US" smtClean="0"/>
              <a:t>7/9/2026</a:t>
            </a:fld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F72154-F85B-E301-DA57-E314D73159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291258" y="214858"/>
            <a:ext cx="555948" cy="338328"/>
          </a:xfrm>
        </p:spPr>
        <p:txBody>
          <a:bodyPr/>
          <a:lstStyle/>
          <a:p>
            <a:fld id="{8E274F5D-21DC-40EF-8DBA-AB9BB119E939}" type="slidenum">
              <a:rPr lang="en-US" smtClean="0"/>
              <a:t>‹#›</a:t>
            </a:fld>
            <a:endParaRPr lang="en-US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8C71126E-AEFA-B45A-CD39-AC1315E03339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4055523" y="1126457"/>
            <a:ext cx="7503203" cy="5121943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0762555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8436" y="1115568"/>
            <a:ext cx="2505264" cy="1624122"/>
          </a:xfrm>
        </p:spPr>
        <p:txBody>
          <a:bodyPr anchor="t"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BDD5A2-CE3E-3215-6DAA-F75C0D122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29768" y="219456"/>
            <a:ext cx="2684048" cy="338328"/>
          </a:xfrm>
        </p:spPr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7D0B7E-1A60-DA52-6965-92412B1C2F9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374064" y="215823"/>
            <a:ext cx="1485900" cy="338328"/>
          </a:xfrm>
        </p:spPr>
        <p:txBody>
          <a:bodyPr/>
          <a:lstStyle>
            <a:lvl1pPr>
              <a:defRPr>
                <a:solidFill>
                  <a:schemeClr val="tx1"/>
                </a:solidFill>
                <a:effectLst/>
              </a:defRPr>
            </a:lvl1pPr>
          </a:lstStyle>
          <a:p>
            <a:fld id="{14EE7FE5-A250-423F-B9E1-3EE5D07A8055}" type="datetime1">
              <a:rPr lang="en-US" smtClean="0"/>
              <a:t>7/9/2026</a:t>
            </a:fld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B822F1-284A-1786-FAF2-72129E2FE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298242" y="215823"/>
            <a:ext cx="549272" cy="338328"/>
          </a:xfrm>
        </p:spPr>
        <p:txBody>
          <a:bodyPr/>
          <a:lstStyle/>
          <a:p>
            <a:fld id="{8E274F5D-21DC-40EF-8DBA-AB9BB119E939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6E0D00CE-C191-6DE5-9D82-7EFB59BC373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428436" y="3028523"/>
            <a:ext cx="2505264" cy="3410378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defRPr lang="en-US" dirty="0"/>
            </a:lvl1pPr>
            <a:lvl2pPr>
              <a:defRPr lang="en-US" dirty="0"/>
            </a:lvl2pPr>
            <a:lvl3pPr>
              <a:defRPr lang="en-US" dirty="0"/>
            </a:lvl3pPr>
            <a:lvl4pPr>
              <a:defRPr lang="en-US" dirty="0"/>
            </a:lvl4pPr>
            <a:lvl5pPr>
              <a:defRPr lang="en-US" dirty="0"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DB2531DA-E07E-34C2-010B-27DB8B004926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3374064" y="1181100"/>
            <a:ext cx="8817936" cy="5676900"/>
          </a:xfrm>
          <a:blipFill>
            <a:blip r:embed="rId2">
              <a:alphaModFix amt="65000"/>
            </a:blip>
            <a:stretch>
              <a:fillRect/>
            </a:stretch>
          </a:blipFill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   </a:t>
            </a:r>
          </a:p>
        </p:txBody>
      </p:sp>
    </p:spTree>
    <p:extLst>
      <p:ext uri="{BB962C8B-B14F-4D97-AF65-F5344CB8AC3E}">
        <p14:creationId xmlns:p14="http://schemas.microsoft.com/office/powerpoint/2010/main" val="2574308722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Pictur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815467" y="1115568"/>
            <a:ext cx="2505264" cy="1624122"/>
          </a:xfrm>
        </p:spPr>
        <p:txBody>
          <a:bodyPr anchor="t"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BDD5A2-CE3E-3215-6DAA-F75C0D122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29768" y="219456"/>
            <a:ext cx="2684048" cy="338328"/>
          </a:xfrm>
        </p:spPr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7D0B7E-1A60-DA52-6965-92412B1C2F9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815467" y="215823"/>
            <a:ext cx="1899259" cy="338328"/>
          </a:xfrm>
        </p:spPr>
        <p:txBody>
          <a:bodyPr/>
          <a:lstStyle>
            <a:lvl1pPr>
              <a:defRPr>
                <a:solidFill>
                  <a:schemeClr val="tx1"/>
                </a:solidFill>
                <a:effectLst/>
              </a:defRPr>
            </a:lvl1pPr>
          </a:lstStyle>
          <a:p>
            <a:fld id="{14EE7FE5-A250-423F-B9E1-3EE5D07A8055}" type="datetime1">
              <a:rPr lang="en-US" smtClean="0"/>
              <a:t>7/9/2026</a:t>
            </a:fld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B822F1-284A-1786-FAF2-72129E2FE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296650" y="215823"/>
            <a:ext cx="538545" cy="338328"/>
          </a:xfrm>
        </p:spPr>
        <p:txBody>
          <a:bodyPr/>
          <a:lstStyle/>
          <a:p>
            <a:fld id="{8E274F5D-21DC-40EF-8DBA-AB9BB119E939}" type="slidenum">
              <a:rPr lang="en-US" smtClean="0"/>
              <a:t>‹#›</a:t>
            </a:fld>
            <a:endParaRPr lang="en-US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DB2531DA-E07E-34C2-010B-27DB8B004926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-1" y="1181100"/>
            <a:ext cx="8356833" cy="5676900"/>
          </a:xfrm>
          <a:blipFill>
            <a:blip r:embed="rId2">
              <a:alphaModFix amt="65000"/>
            </a:blip>
            <a:stretch>
              <a:fillRect/>
            </a:stretch>
          </a:blipFill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   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6E0D00CE-C191-6DE5-9D82-7EFB59BC373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8815467" y="3646713"/>
            <a:ext cx="2505264" cy="2728687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defRPr lang="en-US" dirty="0"/>
            </a:lvl1pPr>
            <a:lvl2pPr>
              <a:defRPr lang="en-US" dirty="0"/>
            </a:lvl2pPr>
            <a:lvl3pPr>
              <a:defRPr lang="en-US" dirty="0"/>
            </a:lvl3pPr>
            <a:lvl4pPr>
              <a:defRPr lang="en-US" dirty="0"/>
            </a:lvl4pPr>
            <a:lvl5pPr>
              <a:defRPr lang="en-US" dirty="0"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7289947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Pictur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9100" y="1115568"/>
            <a:ext cx="4000500" cy="1352516"/>
          </a:xfrm>
        </p:spPr>
        <p:txBody>
          <a:bodyPr anchor="t">
            <a:normAutofit/>
          </a:bodyPr>
          <a:lstStyle>
            <a:lvl1pPr>
              <a:defRPr sz="30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BDD5A2-CE3E-3215-6DAA-F75C0D122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19100" y="219456"/>
            <a:ext cx="2727930" cy="338328"/>
          </a:xfrm>
        </p:spPr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7D0B7E-1A60-DA52-6965-92412B1C2F9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847899" y="219456"/>
            <a:ext cx="1747774" cy="338328"/>
          </a:xfrm>
        </p:spPr>
        <p:txBody>
          <a:bodyPr/>
          <a:lstStyle/>
          <a:p>
            <a:fld id="{48B2456C-66BE-435E-8059-3A9CD55F29F9}" type="datetime1">
              <a:rPr lang="en-US" smtClean="0"/>
              <a:t>7/9/2026</a:t>
            </a:fld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B822F1-284A-1786-FAF2-72129E2FE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293948" y="216280"/>
            <a:ext cx="551113" cy="338328"/>
          </a:xfrm>
        </p:spPr>
        <p:txBody>
          <a:bodyPr/>
          <a:lstStyle/>
          <a:p>
            <a:fld id="{8E274F5D-21DC-40EF-8DBA-AB9BB119E939}" type="slidenum">
              <a:rPr lang="en-US" smtClean="0"/>
              <a:t>‹#›</a:t>
            </a:fld>
            <a:endParaRPr lang="en-US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C3D15418-1E32-0501-0E66-54FC2DD08E3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4847899" y="1104900"/>
            <a:ext cx="6925002" cy="1352516"/>
          </a:xfrm>
        </p:spPr>
        <p:txBody>
          <a:bodyPr>
            <a:normAutofit/>
          </a:bodyPr>
          <a:lstStyle>
            <a:lvl1pPr marL="285750" indent="-285750">
              <a:buFont typeface="Arial" panose="020B0604020202020204" pitchFamily="34" charset="0"/>
              <a:buNone/>
              <a:defRPr sz="1400"/>
            </a:lvl1pPr>
            <a:lvl2pPr marL="514350" indent="-285750">
              <a:buFont typeface="Arial" panose="020B0604020202020204" pitchFamily="34" charset="0"/>
              <a:buNone/>
              <a:defRPr sz="1400"/>
            </a:lvl2pPr>
            <a:lvl3pPr marL="742950" indent="-285750">
              <a:buFont typeface="Arial" panose="020B0604020202020204" pitchFamily="34" charset="0"/>
              <a:buNone/>
              <a:defRPr sz="1400"/>
            </a:lvl3pPr>
            <a:lvl4pPr marL="857250" indent="-171450">
              <a:buFont typeface="Arial" panose="020B0604020202020204" pitchFamily="34" charset="0"/>
              <a:buNone/>
              <a:defRPr sz="1400"/>
            </a:lvl4pPr>
            <a:lvl5pPr marL="1085850" indent="-171450">
              <a:buFont typeface="Arial" panose="020B0604020202020204" pitchFamily="34" charset="0"/>
              <a:buNone/>
              <a:defRPr sz="1400"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346877B-7C99-D26C-DFEC-72A4289A8FAC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0" y="2938509"/>
            <a:ext cx="12192000" cy="3919491"/>
          </a:xfrm>
          <a:blipFill>
            <a:blip r:embed="rId2" cstate="email">
              <a:alphaModFix amt="65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   </a:t>
            </a:r>
          </a:p>
        </p:txBody>
      </p:sp>
    </p:spTree>
    <p:extLst>
      <p:ext uri="{BB962C8B-B14F-4D97-AF65-F5344CB8AC3E}">
        <p14:creationId xmlns:p14="http://schemas.microsoft.com/office/powerpoint/2010/main" val="16853582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black circle in a purple and orange color&#10;&#10;AI-generated content may be incorrect.">
            <a:extLst>
              <a:ext uri="{FF2B5EF4-FFF2-40B4-BE49-F238E27FC236}">
                <a16:creationId xmlns:a16="http://schemas.microsoft.com/office/drawing/2014/main" id="{6AC85073-6D22-76C5-C752-C565E9FBCC8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46" t="10520" r="14652" b="11508"/>
          <a:stretch>
            <a:fillRect/>
          </a:stretch>
        </p:blipFill>
        <p:spPr>
          <a:xfrm flipH="1">
            <a:off x="-2" y="11899"/>
            <a:ext cx="12192001" cy="6865715"/>
          </a:xfrm>
          <a:prstGeom prst="rect">
            <a:avLst/>
          </a:prstGeom>
        </p:spPr>
      </p:pic>
      <p:sp>
        <p:nvSpPr>
          <p:cNvPr id="9" name="Title 8">
            <a:extLst>
              <a:ext uri="{FF2B5EF4-FFF2-40B4-BE49-F238E27FC236}">
                <a16:creationId xmlns:a16="http://schemas.microsoft.com/office/drawing/2014/main" id="{BF6CFC71-0CC0-F6AB-06FD-5F2DE25870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0792" y="459253"/>
            <a:ext cx="5658468" cy="2691359"/>
          </a:xfrm>
        </p:spPr>
        <p:txBody>
          <a:bodyPr/>
          <a:lstStyle>
            <a:lvl1pPr>
              <a:defRPr sz="46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11" name="Subtitle 2">
            <a:extLst>
              <a:ext uri="{FF2B5EF4-FFF2-40B4-BE49-F238E27FC236}">
                <a16:creationId xmlns:a16="http://schemas.microsoft.com/office/drawing/2014/main" id="{41932924-E87B-08A2-5EE3-BBA69699E24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362264" y="516600"/>
            <a:ext cx="2593814" cy="1627886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200" dirty="0">
                <a:solidFill>
                  <a:schemeClr val="tx1"/>
                </a:solidFill>
              </a:defRPr>
            </a:lvl1pPr>
          </a:lstStyle>
          <a:p>
            <a:pPr lvl="0"/>
            <a:r>
              <a:rPr lang="en-GB"/>
              <a:t>Click to edit Master subtitle style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B407A58-3351-E479-1A0C-2FF49FA427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362265" y="219456"/>
            <a:ext cx="2504049" cy="338328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Sample Footer Text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AE2DAFA-435E-AAF9-8B67-495E5AFDCD9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0363200" y="219456"/>
            <a:ext cx="1146383" cy="338328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679FB602-DB7A-4B0E-854D-FB51F38BB0AA}" type="datetime1">
              <a:rPr lang="en-US" smtClean="0"/>
              <a:pPr/>
              <a:t>7/9/2026</a:t>
            </a:fld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1789E10-2433-2ECB-9C92-571B583A4C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291657" y="219456"/>
            <a:ext cx="555948" cy="338328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8E274F5D-21DC-40EF-8DBA-AB9BB119E939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47871190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Pictur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9100" y="1115568"/>
            <a:ext cx="2514600" cy="2918919"/>
          </a:xfrm>
        </p:spPr>
        <p:txBody>
          <a:bodyPr anchor="t"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BDD5A2-CE3E-3215-6DAA-F75C0D122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32393" y="214858"/>
            <a:ext cx="2514600" cy="338328"/>
          </a:xfrm>
        </p:spPr>
        <p:txBody>
          <a:bodyPr/>
          <a:lstStyle>
            <a:lvl1pPr>
              <a:defRPr>
                <a:solidFill>
                  <a:schemeClr val="tx1"/>
                </a:solidFill>
                <a:effectLst/>
              </a:defRPr>
            </a:lvl1pPr>
          </a:lstStyle>
          <a:p>
            <a:r>
              <a:rPr lang="en-US" dirty="0"/>
              <a:t>Sample Footer Text</a:t>
            </a:r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1EB6A322-B3CC-9AE7-DB63-8B433811BD63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3423747" y="0"/>
            <a:ext cx="8768253" cy="3985719"/>
          </a:xfrm>
          <a:blipFill>
            <a:blip r:embed="rId2" cstate="email">
              <a:alphaModFix amt="65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   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7D0B7E-1A60-DA52-6965-92412B1C2F9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352800" y="4077628"/>
            <a:ext cx="1920240" cy="338328"/>
          </a:xfrm>
        </p:spPr>
        <p:txBody>
          <a:bodyPr/>
          <a:lstStyle/>
          <a:p>
            <a:fld id="{17409D93-5111-4952-AC4F-FA1AE909A4B8}" type="datetime1">
              <a:rPr lang="en-US" smtClean="0"/>
              <a:t>7/9/2026</a:t>
            </a:fld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B822F1-284A-1786-FAF2-72129E2FE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291657" y="4077628"/>
            <a:ext cx="555948" cy="338328"/>
          </a:xfrm>
        </p:spPr>
        <p:txBody>
          <a:bodyPr/>
          <a:lstStyle>
            <a:lvl1pPr>
              <a:defRPr>
                <a:solidFill>
                  <a:schemeClr val="tx1"/>
                </a:solidFill>
                <a:effectLst/>
              </a:defRPr>
            </a:lvl1pPr>
          </a:lstStyle>
          <a:p>
            <a:fld id="{8E274F5D-21DC-40EF-8DBA-AB9BB119E939}" type="slidenum">
              <a:rPr lang="en-US" smtClean="0"/>
              <a:t>‹#›</a:t>
            </a:fld>
            <a:endParaRPr lang="en-US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07755DB3-9272-8E5E-039F-AC14A2C07898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3352800" y="4423576"/>
            <a:ext cx="8420100" cy="1824824"/>
          </a:xfrm>
        </p:spPr>
        <p:txBody>
          <a:bodyPr anchor="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70799514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Pictur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77906" y="1115568"/>
            <a:ext cx="3608254" cy="1389582"/>
          </a:xfrm>
        </p:spPr>
        <p:txBody>
          <a:bodyPr anchor="t"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BDD5A2-CE3E-3215-6DAA-F75C0D122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29768" y="219456"/>
            <a:ext cx="2647915" cy="338328"/>
          </a:xfrm>
        </p:spPr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7D0B7E-1A60-DA52-6965-92412B1C2F9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777905" y="219456"/>
            <a:ext cx="1586711" cy="338328"/>
          </a:xfrm>
        </p:spPr>
        <p:txBody>
          <a:bodyPr/>
          <a:lstStyle>
            <a:lvl1pPr>
              <a:defRPr>
                <a:solidFill>
                  <a:schemeClr val="tx1"/>
                </a:solidFill>
                <a:effectLst/>
              </a:defRPr>
            </a:lvl1pPr>
          </a:lstStyle>
          <a:p>
            <a:fld id="{990D2F5B-FA0B-4BE5-A43F-B1BC737359C6}" type="datetime1">
              <a:rPr lang="en-US" smtClean="0"/>
              <a:t>7/9/2026</a:t>
            </a:fld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B822F1-284A-1786-FAF2-72129E2FE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274F5D-21DC-40EF-8DBA-AB9BB119E939}" type="slidenum">
              <a:rPr lang="en-US" smtClean="0"/>
              <a:t>‹#›</a:t>
            </a:fld>
            <a:endParaRPr lang="en-US"/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A63D2D48-CE58-FD80-93F7-B87C97B90403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0" y="1181100"/>
            <a:ext cx="7336219" cy="5676900"/>
          </a:xfrm>
          <a:blipFill>
            <a:blip r:embed="rId2">
              <a:alphaModFix amt="65000"/>
            </a:blip>
            <a:stretch>
              <a:fillRect/>
            </a:stretch>
          </a:blipFill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   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7FF0220E-48F8-B4D9-19DE-7B457C3C221C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7777904" y="2705100"/>
            <a:ext cx="3608255" cy="3733800"/>
          </a:xfrm>
        </p:spPr>
        <p:txBody>
          <a:bodyPr anchor="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9971139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Pictur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81339" y="1115568"/>
            <a:ext cx="5247577" cy="994131"/>
          </a:xfrm>
        </p:spPr>
        <p:txBody>
          <a:bodyPr anchor="t"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BDD5A2-CE3E-3215-6DAA-F75C0D122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29768" y="219456"/>
            <a:ext cx="2933700" cy="338328"/>
          </a:xfrm>
        </p:spPr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7D0B7E-1A60-DA52-6965-92412B1C2F9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896579" y="209088"/>
            <a:ext cx="1844044" cy="338328"/>
          </a:xfrm>
        </p:spPr>
        <p:txBody>
          <a:bodyPr/>
          <a:lstStyle>
            <a:lvl1pPr>
              <a:defRPr>
                <a:solidFill>
                  <a:schemeClr val="tx1"/>
                </a:solidFill>
                <a:effectLst/>
              </a:defRPr>
            </a:lvl1pPr>
          </a:lstStyle>
          <a:p>
            <a:fld id="{A43E10B2-AFF3-4A4A-BC83-5BB137C878CB}" type="datetime1">
              <a:rPr lang="en-US" smtClean="0"/>
              <a:t>7/9/2026</a:t>
            </a:fld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B822F1-284A-1786-FAF2-72129E2FE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34185" y="209088"/>
            <a:ext cx="555948" cy="338328"/>
          </a:xfrm>
        </p:spPr>
        <p:txBody>
          <a:bodyPr/>
          <a:lstStyle/>
          <a:p>
            <a:fld id="{8E274F5D-21DC-40EF-8DBA-AB9BB119E939}" type="slidenum">
              <a:rPr lang="en-US" smtClean="0"/>
              <a:t>‹#›</a:t>
            </a:fld>
            <a:endParaRPr lang="en-US"/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F3BFBE8F-8803-50FD-04BC-3A247F9767CF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0" y="1181100"/>
            <a:ext cx="5247577" cy="5676900"/>
          </a:xfrm>
          <a:blipFill>
            <a:blip r:embed="rId2">
              <a:alphaModFix amt="65000"/>
            </a:blip>
            <a:stretch>
              <a:fillRect/>
            </a:stretch>
          </a:blipFill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   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7FF0220E-48F8-B4D9-19DE-7B457C3C221C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5881339" y="2133600"/>
            <a:ext cx="5247577" cy="4114800"/>
          </a:xfrm>
        </p:spPr>
        <p:txBody>
          <a:bodyPr anchor="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73253384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Pictur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9099" y="1115568"/>
            <a:ext cx="4643555" cy="1600200"/>
          </a:xfrm>
        </p:spPr>
        <p:txBody>
          <a:bodyPr anchor="t"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BDD5A2-CE3E-3215-6DAA-F75C0D122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19100" y="205546"/>
            <a:ext cx="2478874" cy="338328"/>
          </a:xfrm>
        </p:spPr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7D0B7E-1A60-DA52-6965-92412B1C2F9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867399" y="208604"/>
            <a:ext cx="2450799" cy="338328"/>
          </a:xfrm>
        </p:spPr>
        <p:txBody>
          <a:bodyPr/>
          <a:lstStyle>
            <a:lvl1pPr>
              <a:defRPr>
                <a:solidFill>
                  <a:schemeClr val="tx1"/>
                </a:solidFill>
                <a:effectLst/>
              </a:defRPr>
            </a:lvl1pPr>
          </a:lstStyle>
          <a:p>
            <a:fld id="{03D817FD-3A47-446D-9853-4CD5CA57130C}" type="datetime1">
              <a:rPr lang="en-US" smtClean="0"/>
              <a:t>7/9/2026</a:t>
            </a:fld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B822F1-284A-1786-FAF2-72129E2FE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274F5D-21DC-40EF-8DBA-AB9BB119E939}" type="slidenum">
              <a:rPr lang="en-US" smtClean="0"/>
              <a:t>‹#›</a:t>
            </a:fld>
            <a:endParaRPr lang="en-US"/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2A4BFBD2-FAF6-BBCA-8426-AB0631D8CFC3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5964766" y="1181100"/>
            <a:ext cx="5352086" cy="2615648"/>
          </a:xfrm>
          <a:blipFill>
            <a:blip r:embed="rId2" cstate="email">
              <a:alphaModFix amt="65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   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6E0D00CE-C191-6DE5-9D82-7EFB59BC373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5867398" y="4055164"/>
            <a:ext cx="5449453" cy="2193236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defRPr lang="en-US" dirty="0"/>
            </a:lvl1pPr>
            <a:lvl2pPr>
              <a:defRPr lang="en-US" dirty="0"/>
            </a:lvl2pPr>
            <a:lvl3pPr>
              <a:defRPr lang="en-US" dirty="0"/>
            </a:lvl3pPr>
            <a:lvl4pPr>
              <a:defRPr lang="en-US" dirty="0"/>
            </a:lvl4pPr>
            <a:lvl5pPr>
              <a:defRPr lang="en-US" dirty="0"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27134347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Pictur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6057" y="1115568"/>
            <a:ext cx="3607670" cy="3170545"/>
          </a:xfrm>
        </p:spPr>
        <p:txBody>
          <a:bodyPr anchor="t">
            <a:normAutofit/>
          </a:bodyPr>
          <a:lstStyle>
            <a:lvl1pPr>
              <a:defRPr sz="30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BDD5A2-CE3E-3215-6DAA-F75C0D122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29768" y="214858"/>
            <a:ext cx="2597106" cy="338328"/>
          </a:xfrm>
        </p:spPr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7D0B7E-1A60-DA52-6965-92412B1C2F9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845909" y="214858"/>
            <a:ext cx="1586711" cy="338328"/>
          </a:xfrm>
        </p:spPr>
        <p:txBody>
          <a:bodyPr/>
          <a:lstStyle/>
          <a:p>
            <a:fld id="{C1935215-257D-4F50-AF56-70E3294947FA}" type="datetime1">
              <a:rPr lang="en-US" smtClean="0"/>
              <a:t>7/9/2026</a:t>
            </a:fld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B822F1-284A-1786-FAF2-72129E2FE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297610" y="214858"/>
            <a:ext cx="555948" cy="338328"/>
          </a:xfrm>
        </p:spPr>
        <p:txBody>
          <a:bodyPr/>
          <a:lstStyle/>
          <a:p>
            <a:fld id="{8E274F5D-21DC-40EF-8DBA-AB9BB119E939}" type="slidenum">
              <a:rPr lang="en-US" smtClean="0"/>
              <a:t>‹#›</a:t>
            </a:fld>
            <a:endParaRPr lang="en-US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C3D15418-1E32-0501-0E66-54FC2DD08E3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4845909" y="1112672"/>
            <a:ext cx="6926991" cy="1967808"/>
          </a:xfrm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sz="1400"/>
            </a:lvl1pPr>
            <a:lvl2pPr marL="228600" indent="0">
              <a:buFont typeface="Arial" panose="020B0604020202020204" pitchFamily="34" charset="0"/>
              <a:buNone/>
              <a:defRPr sz="1400"/>
            </a:lvl2pPr>
            <a:lvl3pPr marL="457200" indent="0">
              <a:buFont typeface="Arial" panose="020B0604020202020204" pitchFamily="34" charset="0"/>
              <a:buNone/>
              <a:defRPr sz="1400"/>
            </a:lvl3pPr>
            <a:lvl4pPr marL="685800" indent="0">
              <a:buFont typeface="Arial" panose="020B0604020202020204" pitchFamily="34" charset="0"/>
              <a:buNone/>
              <a:defRPr sz="1400"/>
            </a:lvl4pPr>
            <a:lvl5pPr marL="914400" indent="0">
              <a:buFont typeface="Arial" panose="020B0604020202020204" pitchFamily="34" charset="0"/>
              <a:buNone/>
              <a:defRPr sz="1400"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121707E4-5122-AA3B-7CFC-6AF9C0BAC463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4903079" y="3500203"/>
            <a:ext cx="7288921" cy="3357797"/>
          </a:xfrm>
          <a:custGeom>
            <a:avLst/>
            <a:gdLst>
              <a:gd name="connsiteX0" fmla="*/ 0 w 7391400"/>
              <a:gd name="connsiteY0" fmla="*/ 0 h 3018269"/>
              <a:gd name="connsiteX1" fmla="*/ 7391400 w 7391400"/>
              <a:gd name="connsiteY1" fmla="*/ 0 h 3018269"/>
              <a:gd name="connsiteX2" fmla="*/ 7391400 w 7391400"/>
              <a:gd name="connsiteY2" fmla="*/ 3018269 h 3018269"/>
              <a:gd name="connsiteX3" fmla="*/ 0 w 7391400"/>
              <a:gd name="connsiteY3" fmla="*/ 3018269 h 30182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391400" h="3018269">
                <a:moveTo>
                  <a:pt x="0" y="0"/>
                </a:moveTo>
                <a:lnTo>
                  <a:pt x="7391400" y="0"/>
                </a:lnTo>
                <a:lnTo>
                  <a:pt x="7391400" y="3018269"/>
                </a:lnTo>
                <a:lnTo>
                  <a:pt x="0" y="3018269"/>
                </a:lnTo>
                <a:close/>
              </a:path>
            </a:pathLst>
          </a:custGeom>
          <a:blipFill dpi="0" rotWithShape="1">
            <a:blip r:embed="rId2" cstate="email">
              <a:alphaModFix amt="60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en-US" dirty="0"/>
              <a:t>   </a:t>
            </a:r>
          </a:p>
        </p:txBody>
      </p:sp>
    </p:spTree>
    <p:extLst>
      <p:ext uri="{BB962C8B-B14F-4D97-AF65-F5344CB8AC3E}">
        <p14:creationId xmlns:p14="http://schemas.microsoft.com/office/powerpoint/2010/main" val="1682498099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Pictur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2393" y="3429001"/>
            <a:ext cx="2501307" cy="2551982"/>
          </a:xfrm>
        </p:spPr>
        <p:txBody>
          <a:bodyPr anchor="t">
            <a:normAutofit/>
          </a:bodyPr>
          <a:lstStyle>
            <a:lvl1pPr>
              <a:defRPr sz="30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402C8AD-A927-B946-5850-6500487D6883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0" y="1"/>
            <a:ext cx="12192000" cy="2705099"/>
          </a:xfrm>
          <a:blipFill>
            <a:blip r:embed="rId2">
              <a:alphaModFix amt="60000"/>
            </a:blip>
            <a:stretch>
              <a:fillRect/>
            </a:stretch>
          </a:blipFill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   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BDD5A2-CE3E-3215-6DAA-F75C0D122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32393" y="2865290"/>
            <a:ext cx="2726376" cy="338328"/>
          </a:xfrm>
        </p:spPr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7D0B7E-1A60-DA52-6965-92412B1C2F9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352799" y="2865290"/>
            <a:ext cx="1967345" cy="338328"/>
          </a:xfrm>
        </p:spPr>
        <p:txBody>
          <a:bodyPr/>
          <a:lstStyle/>
          <a:p>
            <a:fld id="{2B0E3CDF-6E7C-4C67-B567-8606B07963A0}" type="datetime1">
              <a:rPr lang="en-US" smtClean="0"/>
              <a:t>7/9/2026</a:t>
            </a:fld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B822F1-284A-1786-FAF2-72129E2FE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291657" y="2865290"/>
            <a:ext cx="555948" cy="338328"/>
          </a:xfrm>
        </p:spPr>
        <p:txBody>
          <a:bodyPr/>
          <a:lstStyle/>
          <a:p>
            <a:fld id="{8E274F5D-21DC-40EF-8DBA-AB9BB119E939}" type="slidenum">
              <a:rPr lang="en-US" smtClean="0"/>
              <a:t>‹#›</a:t>
            </a:fld>
            <a:endParaRPr lang="en-US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C3D15418-1E32-0501-0E66-54FC2DD08E3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3352800" y="3429000"/>
            <a:ext cx="8210204" cy="3009900"/>
          </a:xfrm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sz="1400"/>
            </a:lvl1pPr>
            <a:lvl2pPr marL="228600" indent="0">
              <a:buFont typeface="Arial" panose="020B0604020202020204" pitchFamily="34" charset="0"/>
              <a:buNone/>
              <a:defRPr sz="1400"/>
            </a:lvl2pPr>
            <a:lvl3pPr marL="457200" indent="0">
              <a:buFont typeface="Arial" panose="020B0604020202020204" pitchFamily="34" charset="0"/>
              <a:buNone/>
              <a:defRPr sz="1400"/>
            </a:lvl3pPr>
            <a:lvl4pPr marL="685800" indent="0">
              <a:buFont typeface="Arial" panose="020B0604020202020204" pitchFamily="34" charset="0"/>
              <a:buNone/>
              <a:defRPr sz="1400"/>
            </a:lvl4pPr>
            <a:lvl5pPr marL="914400" indent="0">
              <a:buFont typeface="Arial" panose="020B0604020202020204" pitchFamily="34" charset="0"/>
              <a:buNone/>
              <a:defRPr sz="1400"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0860466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Pictur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9101" y="1115568"/>
            <a:ext cx="2514599" cy="2463733"/>
          </a:xfrm>
        </p:spPr>
        <p:txBody>
          <a:bodyPr anchor="t"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BDD5A2-CE3E-3215-6DAA-F75C0D122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19100" y="205546"/>
            <a:ext cx="2514600" cy="338328"/>
          </a:xfrm>
        </p:spPr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7D0B7E-1A60-DA52-6965-92412B1C2F9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364832" y="208604"/>
            <a:ext cx="1473867" cy="338328"/>
          </a:xfrm>
        </p:spPr>
        <p:txBody>
          <a:bodyPr/>
          <a:lstStyle>
            <a:lvl1pPr>
              <a:defRPr>
                <a:solidFill>
                  <a:schemeClr val="tx1"/>
                </a:solidFill>
                <a:effectLst/>
              </a:defRPr>
            </a:lvl1pPr>
          </a:lstStyle>
          <a:p>
            <a:fld id="{D3E423F1-C154-447D-8038-21B94CB501EB}" type="datetime1">
              <a:rPr lang="en-US" smtClean="0"/>
              <a:t>7/9/2026</a:t>
            </a:fld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B822F1-284A-1786-FAF2-72129E2FE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274F5D-21DC-40EF-8DBA-AB9BB119E939}" type="slidenum">
              <a:rPr lang="en-US" smtClean="0"/>
              <a:t>‹#›</a:t>
            </a:fld>
            <a:endParaRPr lang="en-US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6E0D00CE-C191-6DE5-9D82-7EFB59BC373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3364833" y="1106780"/>
            <a:ext cx="8286147" cy="2463733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defRPr lang="en-US" dirty="0"/>
            </a:lvl1pPr>
            <a:lvl2pPr>
              <a:defRPr lang="en-US" dirty="0"/>
            </a:lvl2pPr>
            <a:lvl3pPr>
              <a:defRPr lang="en-US" dirty="0"/>
            </a:lvl3pPr>
            <a:lvl4pPr>
              <a:defRPr lang="en-US" dirty="0"/>
            </a:lvl4pPr>
            <a:lvl5pPr>
              <a:defRPr lang="en-US" dirty="0"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2A4BFBD2-FAF6-BBCA-8426-AB0631D8CFC3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3449057" y="4159154"/>
            <a:ext cx="8742943" cy="2698845"/>
          </a:xfrm>
          <a:blipFill>
            <a:blip r:embed="rId2" cstate="email">
              <a:alphaModFix amt="65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   </a:t>
            </a:r>
          </a:p>
        </p:txBody>
      </p:sp>
    </p:spTree>
    <p:extLst>
      <p:ext uri="{BB962C8B-B14F-4D97-AF65-F5344CB8AC3E}">
        <p14:creationId xmlns:p14="http://schemas.microsoft.com/office/powerpoint/2010/main" val="2870853827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Pictur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9101" y="1115568"/>
            <a:ext cx="2514599" cy="2463733"/>
          </a:xfrm>
        </p:spPr>
        <p:txBody>
          <a:bodyPr anchor="t"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BDD5A2-CE3E-3215-6DAA-F75C0D122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19100" y="205546"/>
            <a:ext cx="2514600" cy="338328"/>
          </a:xfrm>
        </p:spPr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7D0B7E-1A60-DA52-6965-92412B1C2F9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364832" y="208604"/>
            <a:ext cx="1473867" cy="338328"/>
          </a:xfrm>
        </p:spPr>
        <p:txBody>
          <a:bodyPr/>
          <a:lstStyle>
            <a:lvl1pPr>
              <a:defRPr>
                <a:solidFill>
                  <a:schemeClr val="tx1"/>
                </a:solidFill>
                <a:effectLst/>
              </a:defRPr>
            </a:lvl1pPr>
          </a:lstStyle>
          <a:p>
            <a:fld id="{D3E423F1-C154-447D-8038-21B94CB501EB}" type="datetime1">
              <a:rPr lang="en-US" smtClean="0"/>
              <a:t>7/9/2026</a:t>
            </a:fld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B822F1-284A-1786-FAF2-72129E2FE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274F5D-21DC-40EF-8DBA-AB9BB119E939}" type="slidenum">
              <a:rPr lang="en-US" smtClean="0"/>
              <a:t>‹#›</a:t>
            </a:fld>
            <a:endParaRPr lang="en-US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6E0D00CE-C191-6DE5-9D82-7EFB59BC373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3364834" y="1106780"/>
            <a:ext cx="8408066" cy="2463733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defRPr lang="en-US" dirty="0"/>
            </a:lvl1pPr>
            <a:lvl2pPr>
              <a:defRPr lang="en-US" dirty="0"/>
            </a:lvl2pPr>
            <a:lvl3pPr>
              <a:defRPr lang="en-US" dirty="0"/>
            </a:lvl3pPr>
            <a:lvl4pPr>
              <a:defRPr lang="en-US" dirty="0"/>
            </a:lvl4pPr>
            <a:lvl5pPr>
              <a:defRPr lang="en-US" dirty="0"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2A4BFBD2-FAF6-BBCA-8426-AB0631D8CFC3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1" y="4159154"/>
            <a:ext cx="12192000" cy="2698845"/>
          </a:xfrm>
          <a:blipFill>
            <a:blip r:embed="rId2">
              <a:alphaModFix amt="65000"/>
            </a:blip>
            <a:stretch>
              <a:fillRect/>
            </a:stretch>
          </a:blipFill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   </a:t>
            </a:r>
          </a:p>
        </p:txBody>
      </p:sp>
    </p:spTree>
    <p:extLst>
      <p:ext uri="{BB962C8B-B14F-4D97-AF65-F5344CB8AC3E}">
        <p14:creationId xmlns:p14="http://schemas.microsoft.com/office/powerpoint/2010/main" val="3310164473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Pictur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6230" y="1115568"/>
            <a:ext cx="3603256" cy="1409878"/>
          </a:xfrm>
        </p:spPr>
        <p:txBody>
          <a:bodyPr anchor="t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BDD5A2-CE3E-3215-6DAA-F75C0D122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effectLst/>
              </a:defRPr>
            </a:lvl1pPr>
          </a:lstStyle>
          <a:p>
            <a:r>
              <a:rPr lang="en-US"/>
              <a:t>Sample Footer Text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7D0B7E-1A60-DA52-6965-92412B1C2F9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838700" y="209088"/>
            <a:ext cx="2514600" cy="338328"/>
          </a:xfrm>
        </p:spPr>
        <p:txBody>
          <a:bodyPr/>
          <a:lstStyle/>
          <a:p>
            <a:fld id="{5060FE60-4389-4D8B-84BB-900FC000024C}" type="datetime1">
              <a:rPr lang="en-US" smtClean="0"/>
              <a:t>7/9/2026</a:t>
            </a:fld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B822F1-284A-1786-FAF2-72129E2FE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286019" y="219456"/>
            <a:ext cx="564341" cy="338328"/>
          </a:xfrm>
        </p:spPr>
        <p:txBody>
          <a:bodyPr/>
          <a:lstStyle>
            <a:lvl1pPr>
              <a:defRPr>
                <a:solidFill>
                  <a:schemeClr val="tx1"/>
                </a:solidFill>
                <a:effectLst/>
              </a:defRPr>
            </a:lvl1pPr>
          </a:lstStyle>
          <a:p>
            <a:fld id="{8E274F5D-21DC-40EF-8DBA-AB9BB119E939}" type="slidenum">
              <a:rPr lang="en-US" smtClean="0"/>
              <a:t>‹#›</a:t>
            </a:fld>
            <a:endParaRPr lang="en-US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747AED59-1A26-9C13-8482-7857E7DEFE52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446230" y="2705100"/>
            <a:ext cx="3603256" cy="3695700"/>
          </a:xfrm>
        </p:spPr>
        <p:txBody>
          <a:bodyPr anchor="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183D1CED-EDC4-B2B7-E11C-EF0ED41A9136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4935269" y="1175658"/>
            <a:ext cx="7256731" cy="5682342"/>
          </a:xfrm>
          <a:blipFill>
            <a:blip r:embed="rId2" cstate="email">
              <a:alphaModFix amt="65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   </a:t>
            </a:r>
          </a:p>
        </p:txBody>
      </p:sp>
    </p:spTree>
    <p:extLst>
      <p:ext uri="{BB962C8B-B14F-4D97-AF65-F5344CB8AC3E}">
        <p14:creationId xmlns:p14="http://schemas.microsoft.com/office/powerpoint/2010/main" val="852135740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Picture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1602" y="1115568"/>
            <a:ext cx="6931698" cy="1002834"/>
          </a:xfrm>
        </p:spPr>
        <p:txBody>
          <a:bodyPr anchor="t">
            <a:normAutofit/>
          </a:bodyPr>
          <a:lstStyle>
            <a:lvl1pPr>
              <a:defRPr sz="30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BDD5A2-CE3E-3215-6DAA-F75C0D122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34154" y="216914"/>
            <a:ext cx="2703777" cy="338328"/>
          </a:xfrm>
        </p:spPr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7D0B7E-1A60-DA52-6965-92412B1C2F9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884825" y="216914"/>
            <a:ext cx="2338650" cy="338328"/>
          </a:xfrm>
        </p:spPr>
        <p:txBody>
          <a:bodyPr/>
          <a:lstStyle/>
          <a:p>
            <a:fld id="{CDFDD458-C945-484A-9891-FE9FDA97486D}" type="datetime1">
              <a:rPr lang="en-US" smtClean="0"/>
              <a:t>7/9/2026</a:t>
            </a:fld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B822F1-284A-1786-FAF2-72129E2FE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292010" y="216914"/>
            <a:ext cx="557090" cy="338328"/>
          </a:xfrm>
        </p:spPr>
        <p:txBody>
          <a:bodyPr/>
          <a:lstStyle/>
          <a:p>
            <a:fld id="{8E274F5D-21DC-40EF-8DBA-AB9BB119E939}" type="slidenum">
              <a:rPr lang="en-US" smtClean="0"/>
              <a:t>‹#›</a:t>
            </a:fld>
            <a:endParaRPr lang="en-US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83F7B03F-5EDA-605B-1A2E-F48896E4893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421601" y="2133600"/>
            <a:ext cx="6931699" cy="4305300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66075FF6-E149-1A82-B924-97E715A8DF4E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7982262" y="1184555"/>
            <a:ext cx="4209738" cy="5673445"/>
          </a:xfrm>
          <a:blipFill>
            <a:blip r:embed="rId2">
              <a:alphaModFix amt="65000"/>
            </a:blip>
            <a:stretch>
              <a:fillRect/>
            </a:stretch>
          </a:blipFill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   </a:t>
            </a:r>
          </a:p>
        </p:txBody>
      </p:sp>
    </p:spTree>
    <p:extLst>
      <p:ext uri="{BB962C8B-B14F-4D97-AF65-F5344CB8AC3E}">
        <p14:creationId xmlns:p14="http://schemas.microsoft.com/office/powerpoint/2010/main" val="17517433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A black circle in a purple and orange color&#10;&#10;AI-generated content may be incorrect.">
            <a:extLst>
              <a:ext uri="{FF2B5EF4-FFF2-40B4-BE49-F238E27FC236}">
                <a16:creationId xmlns:a16="http://schemas.microsoft.com/office/drawing/2014/main" id="{C35E5011-9B67-D528-E120-F5ABBF8FE5A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525" r="1082" b="9618"/>
          <a:stretch>
            <a:fillRect/>
          </a:stretch>
        </p:blipFill>
        <p:spPr>
          <a:xfrm>
            <a:off x="-13716" y="0"/>
            <a:ext cx="12205716" cy="6858000"/>
          </a:xfrm>
          <a:prstGeom prst="rect">
            <a:avLst/>
          </a:prstGeom>
        </p:spPr>
      </p:pic>
      <p:sp>
        <p:nvSpPr>
          <p:cNvPr id="8" name="Title 7">
            <a:extLst>
              <a:ext uri="{FF2B5EF4-FFF2-40B4-BE49-F238E27FC236}">
                <a16:creationId xmlns:a16="http://schemas.microsoft.com/office/drawing/2014/main" id="{C9965342-2954-67DF-2693-F39C0B9F82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0791" y="426598"/>
            <a:ext cx="9942409" cy="671387"/>
          </a:xfrm>
        </p:spPr>
        <p:txBody>
          <a:bodyPr/>
          <a:lstStyle>
            <a:lvl1pPr>
              <a:defRPr sz="4200">
                <a:solidFill>
                  <a:schemeClr val="tx1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11" name="Subtitle 2">
            <a:extLst>
              <a:ext uri="{FF2B5EF4-FFF2-40B4-BE49-F238E27FC236}">
                <a16:creationId xmlns:a16="http://schemas.microsoft.com/office/drawing/2014/main" id="{FEB4B13F-216B-09EA-9E05-12FBA70B825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33413" y="1097985"/>
            <a:ext cx="3704199" cy="1035616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200" dirty="0">
                <a:solidFill>
                  <a:schemeClr val="tx1"/>
                </a:solidFill>
              </a:defRPr>
            </a:lvl1pPr>
          </a:lstStyle>
          <a:p>
            <a:pPr lvl="0"/>
            <a:r>
              <a:rPr lang="en-GB"/>
              <a:t>Click to edit Master subtitle style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B407A58-3351-E479-1A0C-2FF49FA427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58793" y="6357493"/>
            <a:ext cx="2703777" cy="338328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Sample Footer Text</a:t>
            </a:r>
            <a:endParaRPr lang="en-US">
              <a:solidFill>
                <a:schemeClr val="tx1"/>
              </a:solidFill>
            </a:endParaRP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AE2DAFA-435E-AAF9-8B67-495E5AFDCD9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136185" y="6357493"/>
            <a:ext cx="2258646" cy="338328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5472F7A5-01BF-4366-9757-1F523CD5236A}" type="datetime1">
              <a:rPr lang="en-US" smtClean="0"/>
              <a:pPr/>
              <a:t>7/9/2026</a:t>
            </a:fld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1789E10-2433-2ECB-9C92-571B583A4C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509584" y="6357493"/>
            <a:ext cx="457200" cy="338328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8E274F5D-21DC-40EF-8DBA-AB9BB119E93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1954567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Picture 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2393" y="1115568"/>
            <a:ext cx="3496809" cy="3070722"/>
          </a:xfrm>
        </p:spPr>
        <p:txBody>
          <a:bodyPr anchor="t"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BDD5A2-CE3E-3215-6DAA-F75C0D122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effectLst/>
              </a:defRPr>
            </a:lvl1pPr>
          </a:lstStyle>
          <a:p>
            <a:r>
              <a:rPr lang="en-US"/>
              <a:t>Sample Footer Text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7D0B7E-1A60-DA52-6965-92412B1C2F9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801100" y="214858"/>
            <a:ext cx="1562100" cy="338328"/>
          </a:xfrm>
        </p:spPr>
        <p:txBody>
          <a:bodyPr/>
          <a:lstStyle/>
          <a:p>
            <a:fld id="{94725937-D428-4BAE-A05C-202DA13E49D5}" type="datetime1">
              <a:rPr lang="en-US" smtClean="0"/>
              <a:t>7/9/2026</a:t>
            </a:fld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B822F1-284A-1786-FAF2-72129E2FE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effectLst/>
              </a:defRPr>
            </a:lvl1pPr>
          </a:lstStyle>
          <a:p>
            <a:fld id="{8E274F5D-21DC-40EF-8DBA-AB9BB119E939}" type="slidenum">
              <a:rPr lang="en-US" smtClean="0"/>
              <a:t>‹#›</a:t>
            </a:fld>
            <a:endParaRPr lang="en-US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1EB6A322-B3CC-9AE7-DB63-8B433811BD63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4429695" y="1193656"/>
            <a:ext cx="3962400" cy="5664344"/>
          </a:xfrm>
          <a:blipFill>
            <a:blip r:embed="rId2">
              <a:alphaModFix amt="65000"/>
            </a:blip>
            <a:stretch>
              <a:fillRect/>
            </a:stretch>
          </a:blipFill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   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07755DB3-9272-8E5E-039F-AC14A2C07898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8823960" y="1122776"/>
            <a:ext cx="2717800" cy="5316124"/>
          </a:xfrm>
        </p:spPr>
        <p:txBody>
          <a:bodyPr anchor="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0926036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Picture 1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2393" y="1115568"/>
            <a:ext cx="2515758" cy="2946422"/>
          </a:xfrm>
        </p:spPr>
        <p:txBody>
          <a:bodyPr anchor="t"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BDD5A2-CE3E-3215-6DAA-F75C0D122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32393" y="214858"/>
            <a:ext cx="2726376" cy="338328"/>
          </a:xfrm>
        </p:spPr>
        <p:txBody>
          <a:bodyPr/>
          <a:lstStyle>
            <a:lvl1pPr>
              <a:defRPr>
                <a:solidFill>
                  <a:schemeClr val="tx1"/>
                </a:solidFill>
                <a:effectLst/>
              </a:defRPr>
            </a:lvl1pPr>
          </a:lstStyle>
          <a:p>
            <a:r>
              <a:rPr lang="en-US"/>
              <a:t>Sample Footer Text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7D0B7E-1A60-DA52-6965-92412B1C2F9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772399" y="214858"/>
            <a:ext cx="1718441" cy="338328"/>
          </a:xfrm>
        </p:spPr>
        <p:txBody>
          <a:bodyPr/>
          <a:lstStyle/>
          <a:p>
            <a:fld id="{709FB1D6-B85F-447E-8712-A80ECD75AAB1}" type="datetime1">
              <a:rPr lang="en-US" smtClean="0"/>
              <a:t>7/9/2026</a:t>
            </a:fld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B822F1-284A-1786-FAF2-72129E2FE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01696" y="214858"/>
            <a:ext cx="538520" cy="338328"/>
          </a:xfrm>
        </p:spPr>
        <p:txBody>
          <a:bodyPr/>
          <a:lstStyle>
            <a:lvl1pPr>
              <a:defRPr>
                <a:solidFill>
                  <a:schemeClr val="tx1"/>
                </a:solidFill>
                <a:effectLst/>
              </a:defRPr>
            </a:lvl1pPr>
          </a:lstStyle>
          <a:p>
            <a:fld id="{8E274F5D-21DC-40EF-8DBA-AB9BB119E939}" type="slidenum">
              <a:rPr lang="en-US" smtClean="0"/>
              <a:t>‹#›</a:t>
            </a:fld>
            <a:endParaRPr lang="en-US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07755DB3-9272-8E5E-039F-AC14A2C07898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3352798" y="1104900"/>
            <a:ext cx="3756213" cy="5143500"/>
          </a:xfrm>
        </p:spPr>
        <p:txBody>
          <a:bodyPr anchor="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FAC86244-A1E7-A69F-206A-B47C58B746B0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7843347" y="1181100"/>
            <a:ext cx="4348653" cy="5676899"/>
          </a:xfrm>
          <a:blipFill>
            <a:blip r:embed="rId2">
              <a:alphaModFix amt="65000"/>
            </a:blip>
            <a:stretch>
              <a:fillRect/>
            </a:stretch>
          </a:blipFill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   </a:t>
            </a:r>
          </a:p>
        </p:txBody>
      </p:sp>
    </p:spTree>
    <p:extLst>
      <p:ext uri="{BB962C8B-B14F-4D97-AF65-F5344CB8AC3E}">
        <p14:creationId xmlns:p14="http://schemas.microsoft.com/office/powerpoint/2010/main" val="2577167632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Picture 1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9100" y="4607626"/>
            <a:ext cx="4419600" cy="1640774"/>
          </a:xfrm>
        </p:spPr>
        <p:txBody>
          <a:bodyPr anchor="t"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04508209-B462-E74A-288F-8910B06DE3A1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1914" y="0"/>
            <a:ext cx="4836786" cy="4214191"/>
          </a:xfrm>
          <a:blipFill>
            <a:blip r:embed="rId2">
              <a:alphaModFix amt="60000"/>
            </a:blip>
            <a:stretch>
              <a:fillRect/>
            </a:stretch>
          </a:blipFill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   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BDD5A2-CE3E-3215-6DAA-F75C0D122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541275" y="209088"/>
            <a:ext cx="2726376" cy="338328"/>
          </a:xfrm>
        </p:spPr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7D0B7E-1A60-DA52-6965-92412B1C2F9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801100" y="214858"/>
            <a:ext cx="1905250" cy="338328"/>
          </a:xfrm>
        </p:spPr>
        <p:txBody>
          <a:bodyPr/>
          <a:lstStyle>
            <a:lvl1pPr>
              <a:defRPr>
                <a:solidFill>
                  <a:schemeClr val="tx1"/>
                </a:solidFill>
                <a:effectLst/>
              </a:defRPr>
            </a:lvl1pPr>
          </a:lstStyle>
          <a:p>
            <a:fld id="{86709B22-BFE8-4BFE-80D5-4133DC0C2AC6}" type="datetime1">
              <a:rPr lang="en-US" smtClean="0"/>
              <a:t>7/9/2026</a:t>
            </a:fld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B822F1-284A-1786-FAF2-72129E2FE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274F5D-21DC-40EF-8DBA-AB9BB119E939}" type="slidenum">
              <a:rPr lang="en-US" smtClean="0"/>
              <a:t>‹#›</a:t>
            </a:fld>
            <a:endParaRPr lang="en-US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818B74D6-CD72-B859-C229-60DB988B25E3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5541276" y="1104900"/>
            <a:ext cx="5750381" cy="5143500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3712639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Picture 1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9100" y="1115568"/>
            <a:ext cx="3105335" cy="1636510"/>
          </a:xfrm>
        </p:spPr>
        <p:txBody>
          <a:bodyPr anchor="t"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BDD5A2-CE3E-3215-6DAA-F75C0D122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32393" y="214858"/>
            <a:ext cx="2726376" cy="338328"/>
          </a:xfrm>
        </p:spPr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7D0B7E-1A60-DA52-6965-92412B1C2F9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055522" y="214858"/>
            <a:ext cx="2536988" cy="338328"/>
          </a:xfrm>
        </p:spPr>
        <p:txBody>
          <a:bodyPr/>
          <a:lstStyle/>
          <a:p>
            <a:fld id="{BFCE55E5-7E1C-4243-A685-91A6EB8BE97F}" type="datetime1">
              <a:rPr lang="en-US" smtClean="0"/>
              <a:t>7/9/2026</a:t>
            </a:fld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B822F1-284A-1786-FAF2-72129E2FE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292840" y="214858"/>
            <a:ext cx="555948" cy="338328"/>
          </a:xfrm>
        </p:spPr>
        <p:txBody>
          <a:bodyPr/>
          <a:lstStyle/>
          <a:p>
            <a:fld id="{8E274F5D-21DC-40EF-8DBA-AB9BB119E939}" type="slidenum">
              <a:rPr lang="en-US" smtClean="0"/>
              <a:t>‹#›</a:t>
            </a:fld>
            <a:endParaRPr lang="en-US"/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EA8D0EC2-AB64-20F7-00E1-73B35DEAA2D7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1" y="3017520"/>
            <a:ext cx="3417902" cy="3840480"/>
          </a:xfrm>
          <a:blipFill>
            <a:blip r:embed="rId2">
              <a:alphaModFix amt="65000"/>
            </a:blip>
            <a:stretch>
              <a:fillRect/>
            </a:stretch>
          </a:blipFill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   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8BAC3300-BF12-B200-9F06-8D5AC45CB7EF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4055522" y="1104901"/>
            <a:ext cx="7476571" cy="5333999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89937526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umber Lar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close up of a colorful background&#10;&#10;AI-generated content may be incorrect.">
            <a:extLst>
              <a:ext uri="{FF2B5EF4-FFF2-40B4-BE49-F238E27FC236}">
                <a16:creationId xmlns:a16="http://schemas.microsoft.com/office/drawing/2014/main" id="{C26FEAF5-B987-7B83-7D1F-A4C535E2B00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701" r="5781"/>
          <a:stretch>
            <a:fillRect/>
          </a:stretch>
        </p:blipFill>
        <p:spPr>
          <a:xfrm rot="10800000" flipH="1">
            <a:off x="0" y="-1"/>
            <a:ext cx="12192000" cy="6864096"/>
          </a:xfrm>
          <a:prstGeom prst="rect">
            <a:avLst/>
          </a:prstGeom>
        </p:spPr>
      </p:pic>
      <p:sp>
        <p:nvSpPr>
          <p:cNvPr id="9" name="Title 8">
            <a:extLst>
              <a:ext uri="{FF2B5EF4-FFF2-40B4-BE49-F238E27FC236}">
                <a16:creationId xmlns:a16="http://schemas.microsoft.com/office/drawing/2014/main" id="{E9DD887D-B316-418B-8AF4-4F941223A0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72400" y="5082379"/>
            <a:ext cx="4000500" cy="1169230"/>
          </a:xfrm>
        </p:spPr>
        <p:txBody>
          <a:bodyPr anchor="b">
            <a:normAutofit/>
          </a:bodyPr>
          <a:lstStyle>
            <a:lvl1pPr>
              <a:defRPr sz="2000" spc="-50" baseline="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D6D72DC-8ED1-FAB8-CD4C-7BDCAEA2C3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Sample Footer Text</a:t>
            </a:r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4C6FDB9-A3B3-A4DB-D081-D27ECC7043C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772400" y="209088"/>
            <a:ext cx="1970690" cy="338328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15AFD96D-C3CB-4F44-8CE3-582861660F11}" type="datetime1">
              <a:rPr lang="en-US" smtClean="0"/>
              <a:pPr/>
              <a:t>7/9/2026</a:t>
            </a:fld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FBFCFB0-1D5D-C25F-A74C-5CFB9C1950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8E274F5D-21DC-40EF-8DBA-AB9BB119E93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2" name="Content Placeholder 11">
            <a:extLst>
              <a:ext uri="{FF2B5EF4-FFF2-40B4-BE49-F238E27FC236}">
                <a16:creationId xmlns:a16="http://schemas.microsoft.com/office/drawing/2014/main" id="{942D9118-C154-84FE-9D86-92525287F07F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280988" y="1063625"/>
            <a:ext cx="10428287" cy="3508375"/>
          </a:xfrm>
        </p:spPr>
        <p:txBody>
          <a:bodyPr>
            <a:noAutofit/>
          </a:bodyPr>
          <a:lstStyle>
            <a:lvl1pPr>
              <a:lnSpc>
                <a:spcPct val="80000"/>
              </a:lnSpc>
              <a:defRPr sz="26000"/>
            </a:lvl1pPr>
          </a:lstStyle>
          <a:p>
            <a:pPr lvl="0"/>
            <a:r>
              <a:rPr lang="en-US" dirty="0"/>
              <a:t>XX%</a:t>
            </a:r>
          </a:p>
        </p:txBody>
      </p:sp>
    </p:spTree>
    <p:extLst>
      <p:ext uri="{BB962C8B-B14F-4D97-AF65-F5344CB8AC3E}">
        <p14:creationId xmlns:p14="http://schemas.microsoft.com/office/powerpoint/2010/main" val="2407166864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umber Larg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close up of a colorful object&#10;&#10;AI-generated content may be incorrect.">
            <a:extLst>
              <a:ext uri="{FF2B5EF4-FFF2-40B4-BE49-F238E27FC236}">
                <a16:creationId xmlns:a16="http://schemas.microsoft.com/office/drawing/2014/main" id="{5586A49A-95E2-7B45-57DD-762AFFF194F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72" t="-1" r="2873" b="7130"/>
          <a:stretch>
            <a:fillRect/>
          </a:stretch>
        </p:blipFill>
        <p:spPr>
          <a:xfrm rot="10800000" flipH="1" flipV="1">
            <a:off x="0" y="-1"/>
            <a:ext cx="12192000" cy="6855178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B32242A1-A384-8CB1-904B-45EEDF23C3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2393" y="5144654"/>
            <a:ext cx="5435008" cy="129424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lnSpc>
                <a:spcPct val="100000"/>
              </a:lnSpc>
              <a:defRPr lang="en-US" sz="2000" spc="-50" baseline="0" dirty="0">
                <a:solidFill>
                  <a:schemeClr val="tx1"/>
                </a:solidFill>
              </a:defRPr>
            </a:lvl1pPr>
          </a:lstStyle>
          <a:p>
            <a:pPr lvl="0"/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D6D72DC-8ED1-FAB8-CD4C-7BDCAEA2C3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Sample Footer Text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4C6FDB9-A3B3-A4DB-D081-D27ECC7043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C860BA8B-5FF3-49A6-9895-94F61A8CE576}" type="datetime1">
              <a:rPr lang="en-US" smtClean="0"/>
              <a:pPr/>
              <a:t>7/9/2026</a:t>
            </a:fld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FBFCFB0-1D5D-C25F-A74C-5CFB9C1950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8E274F5D-21DC-40EF-8DBA-AB9BB119E93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53AAB847-04D8-7C24-A07E-65F280B26D5E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344488" y="552450"/>
            <a:ext cx="11498262" cy="3937000"/>
          </a:xfrm>
        </p:spPr>
        <p:txBody>
          <a:bodyPr anchor="b"/>
          <a:lstStyle>
            <a:lvl1pPr>
              <a:defRPr sz="27500"/>
            </a:lvl1pPr>
          </a:lstStyle>
          <a:p>
            <a:pPr lvl="0"/>
            <a:r>
              <a:rPr lang="en-US" dirty="0"/>
              <a:t>##%</a:t>
            </a:r>
          </a:p>
        </p:txBody>
      </p:sp>
    </p:spTree>
    <p:extLst>
      <p:ext uri="{BB962C8B-B14F-4D97-AF65-F5344CB8AC3E}">
        <p14:creationId xmlns:p14="http://schemas.microsoft.com/office/powerpoint/2010/main" val="767139995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umber Larg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purple and black background&#10;&#10;AI-generated content may be incorrect.">
            <a:extLst>
              <a:ext uri="{FF2B5EF4-FFF2-40B4-BE49-F238E27FC236}">
                <a16:creationId xmlns:a16="http://schemas.microsoft.com/office/drawing/2014/main" id="{C39E5039-4CEB-24E7-A2E7-F7D46B2D8B3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3898"/>
            <a:ext cx="12223173" cy="6881646"/>
          </a:xfrm>
          <a:prstGeom prst="rect">
            <a:avLst/>
          </a:prstGeom>
        </p:spPr>
      </p:pic>
      <p:sp>
        <p:nvSpPr>
          <p:cNvPr id="9" name="Title 8">
            <a:extLst>
              <a:ext uri="{FF2B5EF4-FFF2-40B4-BE49-F238E27FC236}">
                <a16:creationId xmlns:a16="http://schemas.microsoft.com/office/drawing/2014/main" id="{E50697A7-9277-BB02-6AE2-42676133D6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72400" y="802640"/>
            <a:ext cx="4000500" cy="1137920"/>
          </a:xfrm>
        </p:spPr>
        <p:txBody>
          <a:bodyPr/>
          <a:lstStyle>
            <a:lvl1pPr>
              <a:defRPr sz="2400" spc="-50" baseline="0">
                <a:solidFill>
                  <a:schemeClr val="tx1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D6D72DC-8ED1-FAB8-CD4C-7BDCAEA2C3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Sample Footer Text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4C6FDB9-A3B3-A4DB-D081-D27ECC7043C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772400" y="214858"/>
            <a:ext cx="1485900" cy="338328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21DDFA7E-E414-422B-ACFF-8C3D6A1A67FB}" type="datetime1">
              <a:rPr lang="en-US" smtClean="0"/>
              <a:pPr/>
              <a:t>7/9/2026</a:t>
            </a:fld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FBFCFB0-1D5D-C25F-A74C-5CFB9C1950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8E274F5D-21DC-40EF-8DBA-AB9BB119E93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2" name="Content Placeholder 11">
            <a:extLst>
              <a:ext uri="{FF2B5EF4-FFF2-40B4-BE49-F238E27FC236}">
                <a16:creationId xmlns:a16="http://schemas.microsoft.com/office/drawing/2014/main" id="{2C871739-B2C5-FF57-BBD7-3F61A35A3F34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358775" y="2684463"/>
            <a:ext cx="11414125" cy="4411662"/>
          </a:xfrm>
        </p:spPr>
        <p:txBody>
          <a:bodyPr lIns="0" tIns="0" rIns="0" bIns="0" anchor="b"/>
          <a:lstStyle>
            <a:lvl1pPr>
              <a:lnSpc>
                <a:spcPct val="85000"/>
              </a:lnSpc>
              <a:defRPr sz="30500" spc="-10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##%</a:t>
            </a:r>
          </a:p>
        </p:txBody>
      </p:sp>
    </p:spTree>
    <p:extLst>
      <p:ext uri="{BB962C8B-B14F-4D97-AF65-F5344CB8AC3E}">
        <p14:creationId xmlns:p14="http://schemas.microsoft.com/office/powerpoint/2010/main" val="2997601011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tatem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red and purple light&#10;&#10;AI-generated content may be incorrect.">
            <a:extLst>
              <a:ext uri="{FF2B5EF4-FFF2-40B4-BE49-F238E27FC236}">
                <a16:creationId xmlns:a16="http://schemas.microsoft.com/office/drawing/2014/main" id="{27A6C04A-3EE2-7293-8111-E4CF6B18B2D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84" t="57458" r="22221" b="1"/>
          <a:stretch>
            <a:fillRect/>
          </a:stretch>
        </p:blipFill>
        <p:spPr>
          <a:xfrm rot="10800000">
            <a:off x="0" y="0"/>
            <a:ext cx="12192000" cy="4802819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A7221EB5-8556-FBD7-00D5-D69AC8E7E7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8" y="-1133856"/>
            <a:ext cx="10652760" cy="9144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D56E87B-2252-4382-E6E7-15A81BCC80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Sample Footer Text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7F688C7-1128-9027-65E4-A17BBE7DDD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3332489-DC9C-40A3-89C4-AFC56B3B0CAB}" type="datetime1">
              <a:rPr lang="en-US" smtClean="0"/>
              <a:pPr/>
              <a:t>7/9/2026</a:t>
            </a:fld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C1C6A68-1AC4-7B10-CD66-D67327434E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8E274F5D-21DC-40EF-8DBA-AB9BB119E93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3E4E45FF-53F3-89B1-B969-C440DC819EF4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419099" y="2885606"/>
            <a:ext cx="8801101" cy="3553293"/>
          </a:xfrm>
        </p:spPr>
        <p:txBody>
          <a:bodyPr anchor="b">
            <a:normAutofit/>
          </a:bodyPr>
          <a:lstStyle>
            <a:lvl1pPr marL="0" indent="0">
              <a:lnSpc>
                <a:spcPct val="85000"/>
              </a:lnSpc>
              <a:buNone/>
              <a:defRPr sz="6000" b="0" spc="-50" baseline="0">
                <a:solidFill>
                  <a:schemeClr val="tx1"/>
                </a:solidFill>
              </a:defRPr>
            </a:lvl1pPr>
            <a:lvl2pPr marL="228600" indent="0">
              <a:lnSpc>
                <a:spcPct val="85000"/>
              </a:lnSpc>
              <a:buNone/>
              <a:defRPr sz="4400" b="0" spc="-50" baseline="0">
                <a:solidFill>
                  <a:schemeClr val="tx1"/>
                </a:solidFill>
              </a:defRPr>
            </a:lvl2pPr>
            <a:lvl3pPr marL="457200" indent="0">
              <a:lnSpc>
                <a:spcPct val="85000"/>
              </a:lnSpc>
              <a:buNone/>
              <a:defRPr sz="4000" b="0" spc="-50" baseline="0">
                <a:solidFill>
                  <a:schemeClr val="tx1"/>
                </a:solidFill>
              </a:defRPr>
            </a:lvl3pPr>
            <a:lvl4pPr marL="685800" indent="0">
              <a:lnSpc>
                <a:spcPct val="85000"/>
              </a:lnSpc>
              <a:buNone/>
              <a:defRPr sz="3600" b="0" spc="-50" baseline="0">
                <a:solidFill>
                  <a:schemeClr val="tx1"/>
                </a:solidFill>
              </a:defRPr>
            </a:lvl4pPr>
            <a:lvl5pPr marL="914400" indent="0">
              <a:lnSpc>
                <a:spcPct val="85000"/>
              </a:lnSpc>
              <a:buNone/>
              <a:defRPr sz="3200" b="0" spc="-50" baseline="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add Statement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14800153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tatemen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red and purple light&#10;&#10;AI-generated content may be incorrect.">
            <a:extLst>
              <a:ext uri="{FF2B5EF4-FFF2-40B4-BE49-F238E27FC236}">
                <a16:creationId xmlns:a16="http://schemas.microsoft.com/office/drawing/2014/main" id="{2424DF04-0206-4859-9FB9-6A2579527E1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8" t="38163" r="27927" b="109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A7221EB5-8556-FBD7-00D5-D69AC8E7E7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8" y="-1133856"/>
            <a:ext cx="10652760" cy="9144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D56E87B-2252-4382-E6E7-15A81BCC80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352800" y="219456"/>
            <a:ext cx="2726376" cy="338328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Sample Footer Text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7F688C7-1128-9027-65E4-A17BBE7DDDF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220200" y="219456"/>
            <a:ext cx="1522740" cy="338328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3DB68620-47AE-4F32-A04B-1342501F877C}" type="datetime1">
              <a:rPr lang="en-US" smtClean="0"/>
              <a:pPr/>
              <a:t>7/9/2026</a:t>
            </a:fld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C1C6A68-1AC4-7B10-CD66-D67327434E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291657" y="219456"/>
            <a:ext cx="555948" cy="338328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8E274F5D-21DC-40EF-8DBA-AB9BB119E93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3E4E45FF-53F3-89B1-B969-C440DC819EF4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3352800" y="1405719"/>
            <a:ext cx="7353300" cy="4012442"/>
          </a:xfrm>
        </p:spPr>
        <p:txBody>
          <a:bodyPr anchor="t">
            <a:normAutofit/>
          </a:bodyPr>
          <a:lstStyle>
            <a:lvl1pPr marL="0" indent="0">
              <a:lnSpc>
                <a:spcPct val="85000"/>
              </a:lnSpc>
              <a:buNone/>
              <a:defRPr sz="5400" b="0" spc="-50" baseline="0">
                <a:solidFill>
                  <a:schemeClr val="tx1"/>
                </a:solidFill>
              </a:defRPr>
            </a:lvl1pPr>
            <a:lvl2pPr marL="228600" indent="0">
              <a:lnSpc>
                <a:spcPct val="85000"/>
              </a:lnSpc>
              <a:buNone/>
              <a:defRPr sz="4800" b="0" spc="-50" baseline="0">
                <a:solidFill>
                  <a:schemeClr val="tx1"/>
                </a:solidFill>
              </a:defRPr>
            </a:lvl2pPr>
            <a:lvl3pPr marL="457200" indent="0">
              <a:lnSpc>
                <a:spcPct val="85000"/>
              </a:lnSpc>
              <a:buNone/>
              <a:defRPr sz="4400" b="0" spc="-50" baseline="0">
                <a:solidFill>
                  <a:schemeClr val="tx1"/>
                </a:solidFill>
              </a:defRPr>
            </a:lvl3pPr>
            <a:lvl4pPr marL="685800" indent="0">
              <a:lnSpc>
                <a:spcPct val="85000"/>
              </a:lnSpc>
              <a:buNone/>
              <a:defRPr sz="3600" b="0" spc="-50" baseline="0">
                <a:solidFill>
                  <a:schemeClr val="tx1"/>
                </a:solidFill>
              </a:defRPr>
            </a:lvl4pPr>
            <a:lvl5pPr marL="914400" indent="0">
              <a:lnSpc>
                <a:spcPct val="85000"/>
              </a:lnSpc>
              <a:buNone/>
              <a:defRPr sz="3600" b="0" spc="-50" baseline="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add Statement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162362714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tatement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close up of a colorful object&#10;&#10;AI-generated content may be incorrect.">
            <a:extLst>
              <a:ext uri="{FF2B5EF4-FFF2-40B4-BE49-F238E27FC236}">
                <a16:creationId xmlns:a16="http://schemas.microsoft.com/office/drawing/2014/main" id="{06D2715B-CAEE-9AAB-7191-D98012435C1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25" r="1125" b="21235"/>
          <a:stretch>
            <a:fillRect/>
          </a:stretch>
        </p:blipFill>
        <p:spPr>
          <a:xfrm rot="10800000">
            <a:off x="0" y="875"/>
            <a:ext cx="12192000" cy="6857125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A7221EB5-8556-FBD7-00D5-D69AC8E7E7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8" y="-1133856"/>
            <a:ext cx="10652760" cy="9144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D56E87B-2252-4382-E6E7-15A81BCC80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838700" y="214858"/>
            <a:ext cx="2726376" cy="338328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Sample Footer Text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7F688C7-1128-9027-65E4-A17BBE7DDD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E0A8EBD6-625B-484B-BC25-3573CF53D407}" type="datetime1">
              <a:rPr lang="en-US" smtClean="0"/>
              <a:pPr/>
              <a:t>7/9/2026</a:t>
            </a:fld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C1C6A68-1AC4-7B10-CD66-D67327434E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8E274F5D-21DC-40EF-8DBA-AB9BB119E93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3E4E45FF-53F3-89B1-B969-C440DC819EF4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4838700" y="1740023"/>
            <a:ext cx="6310269" cy="4637725"/>
          </a:xfrm>
        </p:spPr>
        <p:txBody>
          <a:bodyPr anchor="b">
            <a:normAutofit/>
          </a:bodyPr>
          <a:lstStyle>
            <a:lvl1pPr marL="0" indent="0">
              <a:lnSpc>
                <a:spcPct val="85000"/>
              </a:lnSpc>
              <a:buNone/>
              <a:defRPr sz="4800" b="0" spc="-50" baseline="0">
                <a:solidFill>
                  <a:schemeClr val="tx1"/>
                </a:solidFill>
              </a:defRPr>
            </a:lvl1pPr>
            <a:lvl2pPr marL="228600" indent="0">
              <a:lnSpc>
                <a:spcPct val="85000"/>
              </a:lnSpc>
              <a:buNone/>
              <a:defRPr sz="4000" b="0" spc="-50" baseline="0">
                <a:solidFill>
                  <a:schemeClr val="tx1"/>
                </a:solidFill>
              </a:defRPr>
            </a:lvl2pPr>
            <a:lvl3pPr marL="457200" indent="0">
              <a:lnSpc>
                <a:spcPct val="85000"/>
              </a:lnSpc>
              <a:buNone/>
              <a:defRPr sz="3200" b="0" spc="-50" baseline="0">
                <a:solidFill>
                  <a:schemeClr val="tx1"/>
                </a:solidFill>
              </a:defRPr>
            </a:lvl3pPr>
            <a:lvl4pPr marL="685800" indent="0">
              <a:lnSpc>
                <a:spcPct val="85000"/>
              </a:lnSpc>
              <a:buNone/>
              <a:defRPr sz="2800" b="0" spc="-50" baseline="0">
                <a:solidFill>
                  <a:schemeClr val="tx1"/>
                </a:solidFill>
              </a:defRPr>
            </a:lvl4pPr>
            <a:lvl5pPr marL="914400" indent="0">
              <a:lnSpc>
                <a:spcPct val="85000"/>
              </a:lnSpc>
              <a:buNone/>
              <a:defRPr sz="2400" b="0" spc="-50" baseline="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add Statement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8257941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A close up of a colorful object&#10;&#10;AI-generated content may be incorrect.">
            <a:extLst>
              <a:ext uri="{FF2B5EF4-FFF2-40B4-BE49-F238E27FC236}">
                <a16:creationId xmlns:a16="http://schemas.microsoft.com/office/drawing/2014/main" id="{056372A1-E778-B10F-98CF-995841167A8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84" t="9400" r="1623" b="307"/>
          <a:stretch>
            <a:fillRect/>
          </a:stretch>
        </p:blipFill>
        <p:spPr>
          <a:xfrm>
            <a:off x="0" y="875"/>
            <a:ext cx="12192000" cy="6857125"/>
          </a:xfrm>
          <a:prstGeom prst="rect">
            <a:avLst/>
          </a:prstGeom>
        </p:spPr>
      </p:pic>
      <p:sp>
        <p:nvSpPr>
          <p:cNvPr id="8" name="Title 7">
            <a:extLst>
              <a:ext uri="{FF2B5EF4-FFF2-40B4-BE49-F238E27FC236}">
                <a16:creationId xmlns:a16="http://schemas.microsoft.com/office/drawing/2014/main" id="{7D2650CC-89A0-A174-E856-05805DBC0C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0792" y="356684"/>
            <a:ext cx="6346974" cy="2667527"/>
          </a:xfrm>
        </p:spPr>
        <p:txBody>
          <a:bodyPr/>
          <a:lstStyle>
            <a:lvl1pPr>
              <a:defRPr sz="5400">
                <a:solidFill>
                  <a:schemeClr val="tx1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11" name="Subtitle 2">
            <a:extLst>
              <a:ext uri="{FF2B5EF4-FFF2-40B4-BE49-F238E27FC236}">
                <a16:creationId xmlns:a16="http://schemas.microsoft.com/office/drawing/2014/main" id="{1E66F2C5-A94C-40FD-0A7D-A7D695991E6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33414" y="5266344"/>
            <a:ext cx="3291920" cy="982055"/>
          </a:xfrm>
        </p:spPr>
        <p:txBody>
          <a:bodyPr vert="horz" lIns="91440" tIns="45720" rIns="91440" bIns="45720" rtlCol="0" anchor="b">
            <a:normAutofit/>
          </a:bodyPr>
          <a:lstStyle>
            <a:lvl1pPr marL="0" indent="0">
              <a:buNone/>
              <a:defRPr lang="en-US" sz="1200" dirty="0">
                <a:solidFill>
                  <a:schemeClr val="tx1"/>
                </a:solidFill>
              </a:defRPr>
            </a:lvl1pPr>
          </a:lstStyle>
          <a:p>
            <a:pPr lvl="0"/>
            <a:r>
              <a:rPr lang="en-GB"/>
              <a:t>Click to edit Master subtitle style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B407A58-3351-E479-1A0C-2FF49FA427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362265" y="222117"/>
            <a:ext cx="2504049" cy="338328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Sample Footer Text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AE2DAFA-435E-AAF9-8B67-495E5AFDCD9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0363200" y="222117"/>
            <a:ext cx="1146383" cy="338328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679FB602-DB7A-4B0E-854D-FB51F38BB0AA}" type="datetime1">
              <a:rPr lang="en-US" smtClean="0"/>
              <a:pPr/>
              <a:t>7/9/2026</a:t>
            </a:fld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1789E10-2433-2ECB-9C92-571B583A4C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8E274F5D-21DC-40EF-8DBA-AB9BB119E93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2526761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tatement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221EB5-8556-FBD7-00D5-D69AC8E7E7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8" y="-1133856"/>
            <a:ext cx="10652760" cy="9144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D56E87B-2252-4382-E6E7-15A81BCC80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Sample Footer Text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7F688C7-1128-9027-65E4-A17BBE7DDD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3332489-DC9C-40A3-89C4-AFC56B3B0CAB}" type="datetime1">
              <a:rPr lang="en-US" smtClean="0"/>
              <a:pPr/>
              <a:t>7/9/2026</a:t>
            </a:fld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C1C6A68-1AC4-7B10-CD66-D67327434E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8E274F5D-21DC-40EF-8DBA-AB9BB119E93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3E4E45FF-53F3-89B1-B969-C440DC819EF4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419099" y="2133600"/>
            <a:ext cx="9393641" cy="4305299"/>
          </a:xfrm>
        </p:spPr>
        <p:txBody>
          <a:bodyPr anchor="b">
            <a:normAutofit/>
          </a:bodyPr>
          <a:lstStyle>
            <a:lvl1pPr marL="0" indent="0">
              <a:lnSpc>
                <a:spcPct val="85000"/>
              </a:lnSpc>
              <a:buNone/>
              <a:defRPr sz="7200" b="0" spc="-50" baseline="0">
                <a:solidFill>
                  <a:schemeClr val="tx1"/>
                </a:solidFill>
              </a:defRPr>
            </a:lvl1pPr>
            <a:lvl2pPr marL="228600" indent="0">
              <a:lnSpc>
                <a:spcPct val="85000"/>
              </a:lnSpc>
              <a:buNone/>
              <a:defRPr sz="5400" b="0" spc="-50" baseline="0">
                <a:solidFill>
                  <a:schemeClr val="tx1"/>
                </a:solidFill>
              </a:defRPr>
            </a:lvl2pPr>
            <a:lvl3pPr marL="457200" indent="0">
              <a:lnSpc>
                <a:spcPct val="85000"/>
              </a:lnSpc>
              <a:buNone/>
              <a:defRPr sz="4800" b="0" spc="-50" baseline="0">
                <a:solidFill>
                  <a:schemeClr val="tx1"/>
                </a:solidFill>
              </a:defRPr>
            </a:lvl3pPr>
            <a:lvl4pPr marL="685800" indent="0">
              <a:lnSpc>
                <a:spcPct val="85000"/>
              </a:lnSpc>
              <a:buNone/>
              <a:defRPr sz="4400" b="0" spc="-50" baseline="0">
                <a:solidFill>
                  <a:schemeClr val="tx1"/>
                </a:solidFill>
              </a:defRPr>
            </a:lvl4pPr>
            <a:lvl5pPr marL="914400" indent="0">
              <a:lnSpc>
                <a:spcPct val="85000"/>
              </a:lnSpc>
              <a:buNone/>
              <a:defRPr sz="4000" b="0" spc="-50" baseline="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add Statement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330602640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close up of a colorful background&#10;&#10;AI-generated content may be incorrect.">
            <a:extLst>
              <a:ext uri="{FF2B5EF4-FFF2-40B4-BE49-F238E27FC236}">
                <a16:creationId xmlns:a16="http://schemas.microsoft.com/office/drawing/2014/main" id="{56ABB8EC-1098-DCAC-E2E3-BCA53EEC625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91" t="22024" r="10011"/>
          <a:stretch>
            <a:fillRect/>
          </a:stretch>
        </p:blipFill>
        <p:spPr>
          <a:xfrm rot="10800000" flipH="1">
            <a:off x="0" y="0"/>
            <a:ext cx="12192000" cy="6864096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0131542D-3EA5-35E3-406E-8496EA7D404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66899" y="4874218"/>
            <a:ext cx="8506567" cy="666427"/>
          </a:xfrm>
        </p:spPr>
        <p:txBody>
          <a:bodyPr anchor="ctr">
            <a:normAutofit/>
          </a:bodyPr>
          <a:lstStyle>
            <a:lvl1pPr algn="r">
              <a:lnSpc>
                <a:spcPct val="90000"/>
              </a:lnSpc>
              <a:defRPr sz="1400" b="0" cap="all" spc="100" baseline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Quote Author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4AFB98B-06E5-997A-53DA-CC0E6A618E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Sample Footer Text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E4CA6F2-8C52-8488-999E-FEF7877BAF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6403F4C9-1C82-4616-8D26-0B0587291200}" type="datetime1">
              <a:rPr lang="en-US" smtClean="0"/>
              <a:pPr/>
              <a:t>7/9/2026</a:t>
            </a:fld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159DD64-9865-92B3-BED2-F770E9763D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8E274F5D-21DC-40EF-8DBA-AB9BB119E93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1BBD3F2A-2B85-D7B7-24A2-D01A281CD792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1866899" y="1856096"/>
            <a:ext cx="8506567" cy="2855388"/>
          </a:xfrm>
        </p:spPr>
        <p:txBody>
          <a:bodyPr anchor="ctr">
            <a:normAutofit/>
          </a:bodyPr>
          <a:lstStyle>
            <a:lvl1pPr marL="164592" indent="-164592">
              <a:lnSpc>
                <a:spcPct val="90000"/>
              </a:lnSpc>
              <a:spcBef>
                <a:spcPts val="0"/>
              </a:spcBef>
              <a:buFont typeface="Arial" panose="020B0604020202020204" pitchFamily="34" charset="0"/>
              <a:buNone/>
              <a:defRPr sz="5000" spc="-5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Click to add Quote</a:t>
            </a:r>
          </a:p>
        </p:txBody>
      </p:sp>
    </p:spTree>
    <p:extLst>
      <p:ext uri="{BB962C8B-B14F-4D97-AF65-F5344CB8AC3E}">
        <p14:creationId xmlns:p14="http://schemas.microsoft.com/office/powerpoint/2010/main" val="570329594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A black background with a red and yellow light&#10;&#10;AI-generated content may be incorrect.">
            <a:extLst>
              <a:ext uri="{FF2B5EF4-FFF2-40B4-BE49-F238E27FC236}">
                <a16:creationId xmlns:a16="http://schemas.microsoft.com/office/drawing/2014/main" id="{027268CA-0348-F6FC-5FB0-87BADE436A7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82" r="20481"/>
          <a:stretch>
            <a:fillRect/>
          </a:stretch>
        </p:blipFill>
        <p:spPr>
          <a:xfrm rot="5400000" flipH="1">
            <a:off x="2667001" y="-2667001"/>
            <a:ext cx="6858000" cy="12192001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0131542D-3EA5-35E3-406E-8496EA7D404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32392" y="5226427"/>
            <a:ext cx="8382001" cy="837861"/>
          </a:xfrm>
        </p:spPr>
        <p:txBody>
          <a:bodyPr anchor="t">
            <a:normAutofit/>
          </a:bodyPr>
          <a:lstStyle>
            <a:lvl1pPr>
              <a:lnSpc>
                <a:spcPct val="90000"/>
              </a:lnSpc>
              <a:defRPr sz="1400" b="0" cap="all" spc="0" baseline="0">
                <a:solidFill>
                  <a:schemeClr val="tx1"/>
                </a:solidFill>
              </a:defRPr>
            </a:lvl1pPr>
          </a:lstStyle>
          <a:p>
            <a:r>
              <a:rPr lang="en-US"/>
              <a:t>Quote Author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4AFB98B-06E5-997A-53DA-CC0E6A618E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Sample Footer Text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E4CA6F2-8C52-8488-999E-FEF7877BAF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6DCC6FE3-E805-41B1-96EC-B0B83218C881}" type="datetime1">
              <a:rPr lang="en-US" smtClean="0"/>
              <a:pPr/>
              <a:t>7/9/2026</a:t>
            </a:fld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159DD64-9865-92B3-BED2-F770E9763D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8E274F5D-21DC-40EF-8DBA-AB9BB119E93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1BBD3F2A-2B85-D7B7-24A2-D01A281CD792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432392" y="2017401"/>
            <a:ext cx="8368707" cy="2981163"/>
          </a:xfrm>
        </p:spPr>
        <p:txBody>
          <a:bodyPr anchor="t">
            <a:normAutofit/>
          </a:bodyPr>
          <a:lstStyle>
            <a:lvl1pPr marL="164592" indent="-164592">
              <a:lnSpc>
                <a:spcPct val="90000"/>
              </a:lnSpc>
              <a:spcBef>
                <a:spcPts val="0"/>
              </a:spcBef>
              <a:buFont typeface="Arial" panose="020B0604020202020204" pitchFamily="34" charset="0"/>
              <a:buNone/>
              <a:defRPr sz="4600" spc="-5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Click to add Quote</a:t>
            </a:r>
          </a:p>
        </p:txBody>
      </p:sp>
    </p:spTree>
    <p:extLst>
      <p:ext uri="{BB962C8B-B14F-4D97-AF65-F5344CB8AC3E}">
        <p14:creationId xmlns:p14="http://schemas.microsoft.com/office/powerpoint/2010/main" val="757067246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A colorful light on a black background&#10;&#10;AI-generated content may be incorrect.">
            <a:extLst>
              <a:ext uri="{FF2B5EF4-FFF2-40B4-BE49-F238E27FC236}">
                <a16:creationId xmlns:a16="http://schemas.microsoft.com/office/drawing/2014/main" id="{F0687863-E84B-D6E2-6049-AF65BB19721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1115568"/>
            <a:ext cx="12192000" cy="5742432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0131542D-3EA5-35E3-406E-8496EA7D404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53982" y="5029200"/>
            <a:ext cx="8347118" cy="713232"/>
          </a:xfrm>
        </p:spPr>
        <p:txBody>
          <a:bodyPr anchor="t">
            <a:normAutofit/>
          </a:bodyPr>
          <a:lstStyle>
            <a:lvl1pPr>
              <a:lnSpc>
                <a:spcPct val="90000"/>
              </a:lnSpc>
              <a:defRPr sz="1400" b="0" cap="all" spc="-50" baseline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Quote Author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4AFB98B-06E5-997A-53DA-CC0E6A618E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29768" y="214858"/>
            <a:ext cx="2726376" cy="338328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Sample Footer Text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E4CA6F2-8C52-8488-999E-FEF7877BAF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5DBB5726-A743-47D1-86E4-46BB349D0446}" type="datetime1">
              <a:rPr lang="en-US" smtClean="0"/>
              <a:pPr/>
              <a:t>7/9/2026</a:t>
            </a:fld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159DD64-9865-92B3-BED2-F770E9763D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8E274F5D-21DC-40EF-8DBA-AB9BB119E93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1BBD3F2A-2B85-D7B7-24A2-D01A281CD792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453982" y="1115568"/>
            <a:ext cx="8347118" cy="3584448"/>
          </a:xfrm>
        </p:spPr>
        <p:txBody>
          <a:bodyPr anchor="ctr">
            <a:normAutofit/>
          </a:bodyPr>
          <a:lstStyle>
            <a:lvl1pPr marL="137160" indent="-137160">
              <a:lnSpc>
                <a:spcPct val="90000"/>
              </a:lnSpc>
              <a:spcBef>
                <a:spcPts val="0"/>
              </a:spcBef>
              <a:buFont typeface="Arial" panose="020B0604020202020204" pitchFamily="34" charset="0"/>
              <a:buNone/>
              <a:defRPr sz="5000" spc="-5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Click to add Quote</a:t>
            </a:r>
          </a:p>
        </p:txBody>
      </p:sp>
    </p:spTree>
    <p:extLst>
      <p:ext uri="{BB962C8B-B14F-4D97-AF65-F5344CB8AC3E}">
        <p14:creationId xmlns:p14="http://schemas.microsoft.com/office/powerpoint/2010/main" val="1696931058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close up of a colorful object&#10;&#10;AI-generated content may be incorrect.">
            <a:extLst>
              <a:ext uri="{FF2B5EF4-FFF2-40B4-BE49-F238E27FC236}">
                <a16:creationId xmlns:a16="http://schemas.microsoft.com/office/drawing/2014/main" id="{52439AE8-E053-A902-BEE2-9CECF6AEA2F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769" t="8943" r="104" b="13677"/>
          <a:stretch>
            <a:fillRect/>
          </a:stretch>
        </p:blipFill>
        <p:spPr>
          <a:xfrm>
            <a:off x="0" y="0"/>
            <a:ext cx="12192000" cy="6857125"/>
          </a:xfrm>
          <a:prstGeom prst="rect">
            <a:avLst/>
          </a:prstGeom>
        </p:spPr>
      </p:pic>
      <p:sp>
        <p:nvSpPr>
          <p:cNvPr id="9" name="Title 8">
            <a:extLst>
              <a:ext uri="{FF2B5EF4-FFF2-40B4-BE49-F238E27FC236}">
                <a16:creationId xmlns:a16="http://schemas.microsoft.com/office/drawing/2014/main" id="{FDFF10A2-0E03-73DB-5224-98043612F7A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20791" y="5151120"/>
            <a:ext cx="5446609" cy="806517"/>
          </a:xfrm>
        </p:spPr>
        <p:txBody>
          <a:bodyPr anchor="ctr"/>
          <a:lstStyle>
            <a:lvl1pPr>
              <a:defRPr sz="1400" cap="all" spc="100" baseline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Quote Author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4AFB98B-06E5-997A-53DA-CC0E6A618E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29768" y="214858"/>
            <a:ext cx="2726376" cy="338328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Sample Footer Text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E4CA6F2-8C52-8488-999E-FEF7877BAF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F4F47579-571B-45A3-BDCA-E2964689F659}" type="datetime1">
              <a:rPr lang="en-US" smtClean="0"/>
              <a:pPr/>
              <a:t>7/9/2026</a:t>
            </a:fld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159DD64-9865-92B3-BED2-F770E9763D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8E274F5D-21DC-40EF-8DBA-AB9BB119E93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1BBD3F2A-2B85-D7B7-24A2-D01A281CD792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429768" y="1501541"/>
            <a:ext cx="7342632" cy="3397064"/>
          </a:xfrm>
        </p:spPr>
        <p:txBody>
          <a:bodyPr anchor="ctr">
            <a:normAutofit/>
          </a:bodyPr>
          <a:lstStyle>
            <a:lvl1pPr marL="164592" indent="-164592">
              <a:lnSpc>
                <a:spcPct val="95000"/>
              </a:lnSpc>
              <a:spcBef>
                <a:spcPts val="0"/>
              </a:spcBef>
              <a:buFont typeface="Arial" panose="020B0604020202020204" pitchFamily="34" charset="0"/>
              <a:buNone/>
              <a:defRPr sz="4300" spc="-5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Click to add Quote</a:t>
            </a:r>
          </a:p>
        </p:txBody>
      </p:sp>
    </p:spTree>
    <p:extLst>
      <p:ext uri="{BB962C8B-B14F-4D97-AF65-F5344CB8AC3E}">
        <p14:creationId xmlns:p14="http://schemas.microsoft.com/office/powerpoint/2010/main" val="1675892323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31542D-3EA5-35E3-406E-8496EA7D404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506436" y="4671787"/>
            <a:ext cx="7179129" cy="1028700"/>
          </a:xfrm>
        </p:spPr>
        <p:txBody>
          <a:bodyPr anchor="ctr">
            <a:normAutofit/>
          </a:bodyPr>
          <a:lstStyle>
            <a:lvl1pPr algn="ctr">
              <a:lnSpc>
                <a:spcPct val="120000"/>
              </a:lnSpc>
              <a:defRPr sz="1400" b="0" cap="all" spc="100" baseline="0">
                <a:solidFill>
                  <a:schemeClr val="tx1"/>
                </a:solidFill>
              </a:defRPr>
            </a:lvl1pPr>
          </a:lstStyle>
          <a:p>
            <a:r>
              <a:rPr lang="en-US"/>
              <a:t>Quote Author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4AFB98B-06E5-997A-53DA-CC0E6A618E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Sample Footer Text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E4CA6F2-8C52-8488-999E-FEF7877BAFC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801100" y="214858"/>
            <a:ext cx="1920240" cy="338328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26E2CA6-CB6A-465C-BAA7-384FD497485D}" type="datetime1">
              <a:rPr lang="en-US" smtClean="0"/>
              <a:pPr/>
              <a:t>7/9/2026</a:t>
            </a:fld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159DD64-9865-92B3-BED2-F770E9763D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8E274F5D-21DC-40EF-8DBA-AB9BB119E93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1BBD3F2A-2B85-D7B7-24A2-D01A281CD792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2506435" y="1623265"/>
            <a:ext cx="7179130" cy="3048522"/>
          </a:xfrm>
        </p:spPr>
        <p:txBody>
          <a:bodyPr anchor="ctr">
            <a:normAutofit/>
          </a:bodyPr>
          <a:lstStyle>
            <a:lvl1pPr marL="137160" indent="-137160" algn="ctr">
              <a:lnSpc>
                <a:spcPct val="90000"/>
              </a:lnSpc>
              <a:spcBef>
                <a:spcPts val="0"/>
              </a:spcBef>
              <a:buFont typeface="Arial" panose="020B0604020202020204" pitchFamily="34" charset="0"/>
              <a:buNone/>
              <a:defRPr sz="4000" spc="-5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Click to add Quote</a:t>
            </a:r>
          </a:p>
        </p:txBody>
      </p:sp>
    </p:spTree>
    <p:extLst>
      <p:ext uri="{BB962C8B-B14F-4D97-AF65-F5344CB8AC3E}">
        <p14:creationId xmlns:p14="http://schemas.microsoft.com/office/powerpoint/2010/main" val="1623073855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9100" y="1115568"/>
            <a:ext cx="8382000" cy="701657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BDD5A2-CE3E-3215-6DAA-F75C0D122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Sample Footer Text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7D0B7E-1A60-DA52-6965-92412B1C2F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F38C42AE-61C6-458B-86C3-22D39A5E8956}" type="datetime1">
              <a:rPr lang="en-US" smtClean="0"/>
              <a:pPr/>
              <a:t>7/9/2026</a:t>
            </a:fld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B822F1-284A-1786-FAF2-72129E2FE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8E274F5D-21DC-40EF-8DBA-AB9BB119E93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04CA46A-141E-21AB-51BA-BA1F0F395708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431800" y="1900238"/>
            <a:ext cx="4924425" cy="4348162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8" name="Content Placeholder 3">
            <a:extLst>
              <a:ext uri="{FF2B5EF4-FFF2-40B4-BE49-F238E27FC236}">
                <a16:creationId xmlns:a16="http://schemas.microsoft.com/office/drawing/2014/main" id="{F8607D36-7013-02AC-69A9-8D38C5BBA7D0}"/>
              </a:ext>
            </a:extLst>
          </p:cNvPr>
          <p:cNvSpPr>
            <a:spLocks noGrp="1"/>
          </p:cNvSpPr>
          <p:nvPr>
            <p:ph sz="quarter" idx="16"/>
          </p:nvPr>
        </p:nvSpPr>
        <p:spPr>
          <a:xfrm>
            <a:off x="5878824" y="1900238"/>
            <a:ext cx="4924425" cy="4348162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1642354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FEE969-634D-6E32-D227-18E9282C6F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8655" y="932098"/>
            <a:ext cx="10835539" cy="704088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49D76D8-9033-26CF-BF4C-AECCC685C1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Sample Footer Text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E3B3581-658A-8487-F9CB-E79F2BFF27E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801100" y="214858"/>
            <a:ext cx="1920240" cy="338328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83D71BEE-9C65-4D84-970B-0B47E929926B}" type="datetime1">
              <a:rPr lang="en-US" smtClean="0"/>
              <a:pPr/>
              <a:t>7/9/2026</a:t>
            </a:fld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02A06B8-CC1D-542F-D8EB-7625046B91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8E274F5D-21DC-40EF-8DBA-AB9BB119E93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1CD26D4-290A-F0ED-7D62-41EDA6FEC2B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18654" y="1675614"/>
            <a:ext cx="4913919" cy="559834"/>
          </a:xfrm>
        </p:spPr>
        <p:txBody>
          <a:bodyPr anchor="b">
            <a:normAutofit/>
          </a:bodyPr>
          <a:lstStyle>
            <a:lvl1pPr marL="0" indent="0">
              <a:lnSpc>
                <a:spcPct val="90000"/>
              </a:lnSpc>
              <a:buNone/>
              <a:defRPr sz="1600" b="1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1854769-C5D8-1BF0-C3A2-77216D6255DB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431800" y="2285022"/>
            <a:ext cx="4900773" cy="3963378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6536620-C4F3-EEC3-DBF1-05196B1CBB5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286500" y="1675614"/>
            <a:ext cx="4967694" cy="559834"/>
          </a:xfrm>
        </p:spPr>
        <p:txBody>
          <a:bodyPr anchor="b">
            <a:normAutofit/>
          </a:bodyPr>
          <a:lstStyle>
            <a:lvl1pPr marL="0" indent="0">
              <a:lnSpc>
                <a:spcPct val="90000"/>
              </a:lnSpc>
              <a:buNone/>
              <a:defRPr sz="1600" b="1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3">
            <a:extLst>
              <a:ext uri="{FF2B5EF4-FFF2-40B4-BE49-F238E27FC236}">
                <a16:creationId xmlns:a16="http://schemas.microsoft.com/office/drawing/2014/main" id="{B3527224-4234-3620-766D-DCCA3AFDF896}"/>
              </a:ext>
            </a:extLst>
          </p:cNvPr>
          <p:cNvSpPr>
            <a:spLocks noGrp="1"/>
          </p:cNvSpPr>
          <p:nvPr>
            <p:ph sz="quarter" idx="16"/>
          </p:nvPr>
        </p:nvSpPr>
        <p:spPr>
          <a:xfrm>
            <a:off x="6279401" y="2285022"/>
            <a:ext cx="4982762" cy="3963378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00983874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6A9F42-7FF7-F803-C075-BC4968D35E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0791" y="1113510"/>
            <a:ext cx="8380309" cy="876193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B968DDD-323F-89A1-84E3-DDBA626D93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Sample Footer Text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89E8268-7232-2944-F1BD-399F9419B5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49AFCF02-D35E-46A4-B7A1-1A2B81F8D932}" type="datetime1">
              <a:rPr lang="en-US" smtClean="0"/>
              <a:pPr/>
              <a:t>7/9/2026</a:t>
            </a:fld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8FBDC76-671D-1671-DCE2-D5658BD40E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8E274F5D-21DC-40EF-8DBA-AB9BB119E93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6729462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p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0EAA6C9-A7F3-19F1-D17C-A1D83FAF55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Sample Footer Text</a:t>
            </a: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9BC4D82-0182-501C-9231-4676768047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2A57AF51-4D04-4E0C-B33D-81940CAB4B07}" type="datetime1">
              <a:rPr lang="en-US" smtClean="0"/>
              <a:pPr/>
              <a:t>7/9/2026</a:t>
            </a:fld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4EBB816-1B94-116F-92D4-6043AE9E0C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8E274F5D-21DC-40EF-8DBA-AB9BB119E93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79325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A red and purple light&#10;&#10;AI-generated content may be incorrect.">
            <a:extLst>
              <a:ext uri="{FF2B5EF4-FFF2-40B4-BE49-F238E27FC236}">
                <a16:creationId xmlns:a16="http://schemas.microsoft.com/office/drawing/2014/main" id="{34DC879D-8888-CA20-363B-ADD601ABDB1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9" t="34949" r="912"/>
          <a:stretch>
            <a:fillRect/>
          </a:stretch>
        </p:blipFill>
        <p:spPr>
          <a:xfrm flipH="1"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E4336E9A-8E96-CD8C-7598-F87632CD81C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23491" y="2122471"/>
            <a:ext cx="7348909" cy="1672640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defRPr lang="en-US" sz="5400" baseline="0" dirty="0">
                <a:solidFill>
                  <a:schemeClr val="tx1"/>
                </a:solidFill>
              </a:defRPr>
            </a:lvl1pPr>
          </a:lstStyle>
          <a:p>
            <a:pPr lvl="0"/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BDC76B8-60F6-62D3-9F73-E8166220301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816399" y="2122470"/>
            <a:ext cx="2052235" cy="1672640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200" dirty="0">
                <a:solidFill>
                  <a:schemeClr val="tx1"/>
                </a:solidFill>
              </a:defRPr>
            </a:lvl1pPr>
          </a:lstStyle>
          <a:p>
            <a:pPr lvl="0"/>
            <a:r>
              <a:rPr lang="en-GB"/>
              <a:t>Click to edit Master subtitle style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B407A58-3351-E479-1A0C-2FF49FA427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22284" y="233990"/>
            <a:ext cx="2578688" cy="338328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Sample Footer Text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AE2DAFA-435E-AAF9-8B67-495E5AFDCD9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801100" y="216573"/>
            <a:ext cx="1562100" cy="338328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192309C-B050-4356-96E7-0276C1563BD7}" type="datetime1">
              <a:rPr lang="en-US" smtClean="0"/>
              <a:pPr/>
              <a:t>7/9/2026</a:t>
            </a:fld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1789E10-2433-2ECB-9C92-571B583A4C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8E274F5D-21DC-40EF-8DBA-AB9BB119E93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2400820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50C37F-77BE-E128-4248-D001C39E79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2393" y="1115568"/>
            <a:ext cx="3363393" cy="1371600"/>
          </a:xfrm>
        </p:spPr>
        <p:txBody>
          <a:bodyPr anchor="t">
            <a:normAutofit/>
          </a:bodyPr>
          <a:lstStyle>
            <a:lvl1pPr>
              <a:defRPr sz="3000">
                <a:solidFill>
                  <a:schemeClr val="tx1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C85A215-184B-2105-0279-ED02F64458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Sample Footer Text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3F05638-7A56-469A-825A-1DFA600254C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838700" y="214858"/>
            <a:ext cx="1485900" cy="338328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1495C13-5B9F-4AD1-A2E2-FB0B577AF6CA}" type="datetime1">
              <a:rPr lang="en-US" smtClean="0"/>
              <a:pPr/>
              <a:t>7/9/2026</a:t>
            </a:fld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2C7CA46-892B-253A-3A28-7414E17B83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8E274F5D-21DC-40EF-8DBA-AB9BB119E93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C0EEBFB-2026-6A35-33ED-F008376B67A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32393" y="2563585"/>
            <a:ext cx="3363393" cy="3684815"/>
          </a:xfrm>
        </p:spPr>
        <p:txBody>
          <a:bodyPr anchor="b">
            <a:normAutofit/>
          </a:bodyPr>
          <a:lstStyle>
            <a:lvl1pPr marL="0" indent="0">
              <a:buNone/>
              <a:defRPr sz="1400">
                <a:solidFill>
                  <a:schemeClr val="tx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F3B20A8-A604-C977-02C0-083BA866348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38700" y="1104900"/>
            <a:ext cx="6934200" cy="5201282"/>
          </a:xfrm>
        </p:spPr>
        <p:txBody>
          <a:bodyPr vert="horz" lIns="91440" tIns="45720" rIns="91440" bIns="45720" rtlCol="0">
            <a:normAutofit/>
          </a:bodyPr>
          <a:lstStyle>
            <a:lvl1pPr>
              <a:defRPr lang="en-US" sz="1400" dirty="0">
                <a:solidFill>
                  <a:schemeClr val="tx1"/>
                </a:solidFill>
              </a:defRPr>
            </a:lvl1pPr>
            <a:lvl2pPr>
              <a:defRPr lang="en-US" sz="1200" dirty="0">
                <a:solidFill>
                  <a:schemeClr val="tx1"/>
                </a:solidFill>
              </a:defRPr>
            </a:lvl2pPr>
            <a:lvl3pPr>
              <a:defRPr lang="en-US" sz="1200" dirty="0">
                <a:solidFill>
                  <a:schemeClr val="tx1"/>
                </a:solidFill>
              </a:defRPr>
            </a:lvl3pPr>
            <a:lvl4pPr>
              <a:defRPr lang="en-US" sz="1200" dirty="0">
                <a:solidFill>
                  <a:schemeClr val="tx1"/>
                </a:solidFill>
              </a:defRPr>
            </a:lvl4pPr>
            <a:lvl5pPr>
              <a:defRPr lang="en-US" sz="1200" dirty="0">
                <a:solidFill>
                  <a:schemeClr val="tx1"/>
                </a:solidFill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89867172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B06A09-98CF-FAC2-3708-AECC4360C6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9768" y="1104901"/>
            <a:ext cx="2932434" cy="1600200"/>
          </a:xfrm>
        </p:spPr>
        <p:txBody>
          <a:bodyPr anchor="t">
            <a:normAutofit/>
          </a:bodyPr>
          <a:lstStyle>
            <a:lvl1pPr>
              <a:defRPr sz="3000">
                <a:solidFill>
                  <a:schemeClr val="tx1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FDC75DA-9A78-9AB9-7171-95A08CC51C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29768" y="219456"/>
            <a:ext cx="2016929" cy="338328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Sample Footer Text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20B235E-39C7-4C78-20EF-DB48ECD9CB9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838700" y="219456"/>
            <a:ext cx="1429845" cy="338328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4D189146-EED2-4B95-95A3-EC3C7CBF180D}" type="datetime1">
              <a:rPr lang="en-US" smtClean="0"/>
              <a:pPr/>
              <a:t>7/9/2026</a:t>
            </a:fld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EFE1A03-DCCB-53C7-DBFE-2AD55C9059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287593" y="216280"/>
            <a:ext cx="560633" cy="338328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8E274F5D-21DC-40EF-8DBA-AB9BB119E93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32C4A61-EF2A-C5A5-B150-4448600B393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866900" y="3345180"/>
            <a:ext cx="2620859" cy="3093720"/>
          </a:xfrm>
        </p:spPr>
        <p:txBody>
          <a:bodyPr anchor="b">
            <a:normAutofit/>
          </a:bodyPr>
          <a:lstStyle>
            <a:lvl1pPr marL="0" indent="0" algn="r">
              <a:buNone/>
              <a:defRPr sz="1400">
                <a:solidFill>
                  <a:schemeClr val="tx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3A723B90-4D46-48FC-60FC-714099462E4C}"/>
              </a:ext>
            </a:extLst>
          </p:cNvPr>
          <p:cNvSpPr>
            <a:spLocks noGrp="1"/>
          </p:cNvSpPr>
          <p:nvPr>
            <p:ph type="pic" idx="1" hasCustomPrompt="1"/>
          </p:nvPr>
        </p:nvSpPr>
        <p:spPr>
          <a:xfrm>
            <a:off x="4924129" y="1104900"/>
            <a:ext cx="7267870" cy="5753100"/>
          </a:xfrm>
          <a:custGeom>
            <a:avLst/>
            <a:gdLst>
              <a:gd name="connsiteX0" fmla="*/ 0 w 7353300"/>
              <a:gd name="connsiteY0" fmla="*/ 0 h 5901550"/>
              <a:gd name="connsiteX1" fmla="*/ 7353300 w 7353300"/>
              <a:gd name="connsiteY1" fmla="*/ 0 h 5901550"/>
              <a:gd name="connsiteX2" fmla="*/ 7353300 w 7353300"/>
              <a:gd name="connsiteY2" fmla="*/ 5901550 h 5901550"/>
              <a:gd name="connsiteX3" fmla="*/ 0 w 7353300"/>
              <a:gd name="connsiteY3" fmla="*/ 5901550 h 59015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353300" h="5901550">
                <a:moveTo>
                  <a:pt x="0" y="0"/>
                </a:moveTo>
                <a:lnTo>
                  <a:pt x="7353300" y="0"/>
                </a:lnTo>
                <a:lnTo>
                  <a:pt x="7353300" y="5901550"/>
                </a:lnTo>
                <a:lnTo>
                  <a:pt x="0" y="5901550"/>
                </a:lnTo>
                <a:close/>
              </a:path>
            </a:pathLst>
          </a:custGeom>
          <a:blipFill dpi="0" rotWithShape="1">
            <a:blip r:embed="rId2">
              <a:alphaModFix amt="60000"/>
            </a:blip>
            <a:srcRect/>
            <a:stretch>
              <a:fillRect/>
            </a:stretch>
          </a:blipFill>
        </p:spPr>
        <p:txBody>
          <a:bodyPr wrap="square">
            <a:noAutofit/>
          </a:bodyPr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   </a:t>
            </a:r>
          </a:p>
        </p:txBody>
      </p:sp>
    </p:spTree>
    <p:extLst>
      <p:ext uri="{BB962C8B-B14F-4D97-AF65-F5344CB8AC3E}">
        <p14:creationId xmlns:p14="http://schemas.microsoft.com/office/powerpoint/2010/main" val="3247530678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clus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red and purple light&#10;&#10;AI-generated content may be incorrect.">
            <a:extLst>
              <a:ext uri="{FF2B5EF4-FFF2-40B4-BE49-F238E27FC236}">
                <a16:creationId xmlns:a16="http://schemas.microsoft.com/office/drawing/2014/main" id="{CC69B319-31FA-514C-5A82-30B4D1B20A2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892"/>
          <a:stretch>
            <a:fillRect/>
          </a:stretch>
        </p:blipFill>
        <p:spPr>
          <a:xfrm flipH="1">
            <a:off x="-1" y="0"/>
            <a:ext cx="12191999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2393" y="758952"/>
            <a:ext cx="7609668" cy="1734866"/>
          </a:xfrm>
        </p:spPr>
        <p:txBody>
          <a:bodyPr anchor="t">
            <a:noAutofit/>
          </a:bodyPr>
          <a:lstStyle>
            <a:lvl1pPr>
              <a:defRPr sz="7200">
                <a:solidFill>
                  <a:schemeClr val="tx1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7E6B5E-6174-FD5C-41E8-FFC44C650D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Sample Footer Text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9485D1-E172-8F0A-A425-3097B3ABCF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EDABFCF2-BE01-43CB-85B3-49CC0FE55050}" type="datetime1">
              <a:rPr lang="en-US" smtClean="0"/>
              <a:pPr/>
              <a:t>7/9/2026</a:t>
            </a:fld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F72154-F85B-E301-DA57-E314D73159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8E274F5D-21DC-40EF-8DBA-AB9BB119E93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C7E1FCC9-2D1D-9C6B-8C9A-E3D0A77DBEF0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419100" y="2705101"/>
            <a:ext cx="8801100" cy="2947550"/>
          </a:xfrm>
        </p:spPr>
        <p:txBody>
          <a:bodyPr vert="horz" lIns="91440" tIns="45720" rIns="91440" bIns="45720" rtlCol="0">
            <a:normAutofit/>
          </a:bodyPr>
          <a:lstStyle>
            <a:lvl1pPr>
              <a:defRPr lang="en-US" dirty="0">
                <a:solidFill>
                  <a:schemeClr val="tx1"/>
                </a:solidFill>
              </a:defRPr>
            </a:lvl1pPr>
            <a:lvl2pPr>
              <a:defRPr lang="en-US" dirty="0">
                <a:solidFill>
                  <a:schemeClr val="tx1"/>
                </a:solidFill>
              </a:defRPr>
            </a:lvl2pPr>
            <a:lvl3pPr>
              <a:defRPr lang="en-US" dirty="0">
                <a:solidFill>
                  <a:schemeClr val="tx1"/>
                </a:solidFill>
              </a:defRPr>
            </a:lvl3pPr>
            <a:lvl4pPr>
              <a:defRPr lang="en-US" dirty="0">
                <a:solidFill>
                  <a:schemeClr val="tx1"/>
                </a:solidFill>
              </a:defRPr>
            </a:lvl4pPr>
            <a:lvl5pPr>
              <a:defRPr lang="en-US" dirty="0">
                <a:solidFill>
                  <a:schemeClr val="tx1"/>
                </a:solidFill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0982593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clusion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red and purple light&#10;&#10;AI-generated content may be incorrect.">
            <a:extLst>
              <a:ext uri="{FF2B5EF4-FFF2-40B4-BE49-F238E27FC236}">
                <a16:creationId xmlns:a16="http://schemas.microsoft.com/office/drawing/2014/main" id="{86565871-9318-EC0D-5245-A159818CA83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892"/>
          <a:stretch>
            <a:fillRect/>
          </a:stretch>
        </p:blipFill>
        <p:spPr>
          <a:xfrm flipH="1">
            <a:off x="-1" y="0"/>
            <a:ext cx="12191999" cy="6858000"/>
          </a:xfrm>
          <a:prstGeom prst="rect">
            <a:avLst/>
          </a:prstGeom>
        </p:spPr>
      </p:pic>
      <p:sp>
        <p:nvSpPr>
          <p:cNvPr id="9" name="Title 8">
            <a:extLst>
              <a:ext uri="{FF2B5EF4-FFF2-40B4-BE49-F238E27FC236}">
                <a16:creationId xmlns:a16="http://schemas.microsoft.com/office/drawing/2014/main" id="{687F1B09-5020-D2DD-189E-7226AD2329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0792" y="2704772"/>
            <a:ext cx="5465660" cy="2733384"/>
          </a:xfrm>
        </p:spPr>
        <p:txBody>
          <a:bodyPr/>
          <a:lstStyle>
            <a:lvl1pPr>
              <a:defRPr sz="7200">
                <a:solidFill>
                  <a:schemeClr val="tx1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7E6B5E-6174-FD5C-41E8-FFC44C650D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Sample Footer Text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9485D1-E172-8F0A-A425-3097B3ABCF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D119A0F5-9D15-4E68-95BA-31AD4F5D84D0}" type="datetime1">
              <a:rPr lang="en-US" smtClean="0"/>
              <a:pPr/>
              <a:t>7/9/2026</a:t>
            </a:fld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F72154-F85B-E301-DA57-E314D73159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8E274F5D-21DC-40EF-8DBA-AB9BB119E93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2" name="Content Placeholder 11">
            <a:extLst>
              <a:ext uri="{FF2B5EF4-FFF2-40B4-BE49-F238E27FC236}">
                <a16:creationId xmlns:a16="http://schemas.microsoft.com/office/drawing/2014/main" id="{8492B719-9068-0A96-E408-4EB3E9F85BE9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6305550" y="2705100"/>
            <a:ext cx="4410075" cy="15621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82030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A black circle in a purple and orange color&#10;&#10;AI-generated content may be incorrect.">
            <a:extLst>
              <a:ext uri="{FF2B5EF4-FFF2-40B4-BE49-F238E27FC236}">
                <a16:creationId xmlns:a16="http://schemas.microsoft.com/office/drawing/2014/main" id="{86116429-CFD9-2016-C240-A97B232DE42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111" t="2700" r="25757" b="19631"/>
          <a:stretch>
            <a:fillRect/>
          </a:stretch>
        </p:blipFill>
        <p:spPr>
          <a:xfrm rot="10800000" flipH="1">
            <a:off x="0" y="-1713"/>
            <a:ext cx="12205716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E4336E9A-8E96-CD8C-7598-F87632CD81C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66693" y="2705100"/>
            <a:ext cx="11562393" cy="41529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defRPr lang="en-US" sz="11500" baseline="0" dirty="0">
                <a:solidFill>
                  <a:schemeClr val="tx1"/>
                </a:solidFill>
              </a:defRPr>
            </a:lvl1pPr>
          </a:lstStyle>
          <a:p>
            <a:pPr lvl="0"/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BDC76B8-60F6-62D3-9F73-E8166220301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353135" y="564350"/>
            <a:ext cx="3645744" cy="905862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dirty="0">
                <a:solidFill>
                  <a:schemeClr val="tx1"/>
                </a:solidFill>
              </a:defRPr>
            </a:lvl1pPr>
          </a:lstStyle>
          <a:p>
            <a:pPr lvl="0"/>
            <a:r>
              <a:rPr lang="en-GB"/>
              <a:t>Click to edit Master subtitle style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B407A58-3351-E479-1A0C-2FF49FA427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369462" y="197680"/>
            <a:ext cx="2561771" cy="338328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Sample Footer Text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AE2DAFA-435E-AAF9-8B67-495E5AFDCD9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0706100" y="209088"/>
            <a:ext cx="1022986" cy="338328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EFFF4B2E-F868-48E9-9355-A1AA601AAA8B}" type="datetime1">
              <a:rPr lang="en-US" smtClean="0"/>
              <a:pPr/>
              <a:t>7/9/2026</a:t>
            </a:fld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1789E10-2433-2ECB-9C92-571B583A4C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8E274F5D-21DC-40EF-8DBA-AB9BB119E93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30311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37C87932-7DAB-7F93-5E51-7AEEA5AC7FEA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0"/>
            <a:ext cx="12188952" cy="6858000"/>
          </a:xfrm>
          <a:blipFill>
            <a:blip r:embed="rId2">
              <a:alphaModFix amt="70000"/>
            </a:blip>
            <a:stretch>
              <a:fillRect/>
            </a:stretch>
          </a:blipFill>
        </p:spPr>
        <p:txBody>
          <a:bodyPr tIns="365760"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    </a:t>
            </a: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F6AD7145-734D-256B-1335-1014B6A328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88952" cy="3429000"/>
          </a:xfrm>
          <a:gradFill>
            <a:gsLst>
              <a:gs pos="55000">
                <a:srgbClr val="000000">
                  <a:alpha val="53000"/>
                </a:srgbClr>
              </a:gs>
              <a:gs pos="87000">
                <a:srgbClr val="000000">
                  <a:alpha val="63922"/>
                </a:srgbClr>
              </a:gs>
              <a:gs pos="23000">
                <a:srgbClr val="000000">
                  <a:alpha val="0"/>
                </a:srgbClr>
              </a:gs>
            </a:gsLst>
            <a:lin ang="15900000" scaled="0"/>
          </a:gradFill>
        </p:spPr>
        <p:txBody>
          <a:bodyPr lIns="457200" tIns="685800" rIns="5029200" bIns="0"/>
          <a:lstStyle>
            <a:lvl1pPr>
              <a:defRPr sz="4000">
                <a:solidFill>
                  <a:schemeClr val="tx1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10" name="Subtitle 2">
            <a:extLst>
              <a:ext uri="{FF2B5EF4-FFF2-40B4-BE49-F238E27FC236}">
                <a16:creationId xmlns:a16="http://schemas.microsoft.com/office/drawing/2014/main" id="{5C312AD0-A2D2-0388-F1F0-E17A9F78932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324192" y="-1"/>
            <a:ext cx="3740652" cy="3050627"/>
          </a:xfrm>
        </p:spPr>
        <p:txBody>
          <a:bodyPr vert="horz" lIns="594360" tIns="685800" rIns="320040" bIns="0" rtlCol="0" anchor="t">
            <a:normAutofit/>
          </a:bodyPr>
          <a:lstStyle>
            <a:lvl1pPr marL="0" indent="0">
              <a:buNone/>
              <a:defRPr lang="en-US" sz="1400" dirty="0">
                <a:solidFill>
                  <a:schemeClr val="tx1"/>
                </a:solidFill>
              </a:defRPr>
            </a:lvl1pPr>
          </a:lstStyle>
          <a:p>
            <a:pPr lvl="0"/>
            <a:r>
              <a:rPr lang="en-GB"/>
              <a:t>Click to edit Master subtitle style</a:t>
            </a:r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E972D5EE-6935-237E-C4A2-C61261249F33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>
          <a:xfrm>
            <a:off x="419100" y="220344"/>
            <a:ext cx="2552700" cy="36576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Sample Footer Text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0F001462-21CF-5988-0554-7DB1C494B04E}"/>
              </a:ext>
            </a:extLst>
          </p:cNvPr>
          <p:cNvSpPr>
            <a:spLocks noGrp="1"/>
          </p:cNvSpPr>
          <p:nvPr>
            <p:ph type="dt" sz="half" idx="14"/>
          </p:nvPr>
        </p:nvSpPr>
        <p:spPr>
          <a:xfrm>
            <a:off x="8810065" y="219456"/>
            <a:ext cx="1905000" cy="36576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21560963-1EEA-4BDE-8FF9-3FEE13B5D43C}" type="datetime1">
              <a:rPr lang="en-US" smtClean="0"/>
              <a:pPr/>
              <a:t>7/9/2026</a:t>
            </a:fld>
            <a:endParaRPr lang="en-US" dirty="0"/>
          </a:p>
        </p:txBody>
      </p:sp>
      <p:sp>
        <p:nvSpPr>
          <p:cNvPr id="13" name="Slide Number Placeholder 12">
            <a:extLst>
              <a:ext uri="{FF2B5EF4-FFF2-40B4-BE49-F238E27FC236}">
                <a16:creationId xmlns:a16="http://schemas.microsoft.com/office/drawing/2014/main" id="{C81CEA4D-A8A1-D4D2-8F28-C83469372446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>
          <a:xfrm>
            <a:off x="11288609" y="215988"/>
            <a:ext cx="555948" cy="337198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5E0677F5-4A8A-4BF1-96BE-3BAE8FBAFE2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302303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6" pos="3840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with Pictur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37C87932-7DAB-7F93-5E51-7AEEA5AC7FEA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0"/>
            <a:ext cx="12188952" cy="6858000"/>
          </a:xfrm>
          <a:blipFill>
            <a:blip r:embed="rId2">
              <a:alphaModFix amt="70000"/>
            </a:blip>
            <a:stretch>
              <a:fillRect/>
            </a:stretch>
          </a:blipFill>
        </p:spPr>
        <p:txBody>
          <a:bodyPr tIns="365760"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   </a:t>
            </a: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AEDC0447-22FD-BF05-BC68-3FDEDEDFC5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" y="0"/>
            <a:ext cx="5323784" cy="6858000"/>
          </a:xfrm>
          <a:gradFill>
            <a:gsLst>
              <a:gs pos="41000">
                <a:srgbClr val="000000">
                  <a:alpha val="46000"/>
                </a:srgbClr>
              </a:gs>
              <a:gs pos="71000">
                <a:srgbClr val="000000">
                  <a:alpha val="58000"/>
                </a:srgbClr>
              </a:gs>
              <a:gs pos="100000">
                <a:srgbClr val="000000">
                  <a:alpha val="61000"/>
                </a:srgbClr>
              </a:gs>
              <a:gs pos="10000">
                <a:srgbClr val="000000">
                  <a:alpha val="0"/>
                </a:srgbClr>
              </a:gs>
            </a:gsLst>
            <a:lin ang="10800000" scaled="0"/>
          </a:gradFill>
        </p:spPr>
        <p:txBody>
          <a:bodyPr lIns="457200" tIns="1371600" rIns="822960" bIns="914400" anchor="b"/>
          <a:lstStyle>
            <a:lvl1pPr>
              <a:defRPr sz="4000">
                <a:solidFill>
                  <a:schemeClr val="tx1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10" name="Subtitle 2">
            <a:extLst>
              <a:ext uri="{FF2B5EF4-FFF2-40B4-BE49-F238E27FC236}">
                <a16:creationId xmlns:a16="http://schemas.microsoft.com/office/drawing/2014/main" id="{3A1999F2-A538-F369-DF48-BB68DFFF8D8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19099" y="6032498"/>
            <a:ext cx="4419599" cy="579757"/>
          </a:xfrm>
        </p:spPr>
        <p:txBody>
          <a:bodyPr vert="horz" lIns="91440" tIns="0" rIns="91440" bIns="0" rtlCol="0" anchor="t">
            <a:normAutofit/>
          </a:bodyPr>
          <a:lstStyle>
            <a:lvl1pPr marL="0" indent="0">
              <a:lnSpc>
                <a:spcPct val="120000"/>
              </a:lnSpc>
              <a:buNone/>
              <a:defRPr lang="en-US" sz="1400" dirty="0">
                <a:solidFill>
                  <a:schemeClr val="tx1"/>
                </a:solidFill>
              </a:defRPr>
            </a:lvl1pPr>
          </a:lstStyle>
          <a:p>
            <a:pPr lvl="0"/>
            <a:r>
              <a:rPr lang="en-GB"/>
              <a:t>Click to edit Master subtitle style</a:t>
            </a:r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E972D5EE-6935-237E-C4A2-C61261249F33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>
          <a:xfrm>
            <a:off x="419100" y="220344"/>
            <a:ext cx="2552700" cy="36576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Sample Footer Text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0F001462-21CF-5988-0554-7DB1C494B04E}"/>
              </a:ext>
            </a:extLst>
          </p:cNvPr>
          <p:cNvSpPr>
            <a:spLocks noGrp="1"/>
          </p:cNvSpPr>
          <p:nvPr>
            <p:ph type="dt" sz="half" idx="14"/>
          </p:nvPr>
        </p:nvSpPr>
        <p:spPr>
          <a:xfrm>
            <a:off x="8801100" y="213072"/>
            <a:ext cx="1905000" cy="36576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21560963-1EEA-4BDE-8FF9-3FEE13B5D43C}" type="datetime1">
              <a:rPr lang="en-US" smtClean="0"/>
              <a:pPr/>
              <a:t>7/9/2026</a:t>
            </a:fld>
            <a:endParaRPr lang="en-US" dirty="0"/>
          </a:p>
        </p:txBody>
      </p:sp>
      <p:sp>
        <p:nvSpPr>
          <p:cNvPr id="13" name="Slide Number Placeholder 12">
            <a:extLst>
              <a:ext uri="{FF2B5EF4-FFF2-40B4-BE49-F238E27FC236}">
                <a16:creationId xmlns:a16="http://schemas.microsoft.com/office/drawing/2014/main" id="{C81CEA4D-A8A1-D4D2-8F28-C83469372446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>
          <a:xfrm>
            <a:off x="11362195" y="215988"/>
            <a:ext cx="448805" cy="36576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5E0677F5-4A8A-4BF1-96BE-3BAE8FBAFE2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17004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6" pos="3840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50" Type="http://schemas.openxmlformats.org/officeDocument/2006/relationships/slideLayout" Target="../slideLayouts/slideLayout50.xml"/><Relationship Id="rId55" Type="http://schemas.openxmlformats.org/officeDocument/2006/relationships/slideLayout" Target="../slideLayouts/slideLayout55.xml"/><Relationship Id="rId63" Type="http://schemas.openxmlformats.org/officeDocument/2006/relationships/slideLayout" Target="../slideLayouts/slideLayout6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9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slideLayout" Target="../slideLayouts/slideLayout53.xml"/><Relationship Id="rId58" Type="http://schemas.openxmlformats.org/officeDocument/2006/relationships/slideLayout" Target="../slideLayouts/slideLayout58.xml"/><Relationship Id="rId5" Type="http://schemas.openxmlformats.org/officeDocument/2006/relationships/slideLayout" Target="../slideLayouts/slideLayout5.xml"/><Relationship Id="rId61" Type="http://schemas.openxmlformats.org/officeDocument/2006/relationships/slideLayout" Target="../slideLayouts/slideLayout61.xml"/><Relationship Id="rId19" Type="http://schemas.openxmlformats.org/officeDocument/2006/relationships/slideLayout" Target="../slideLayouts/slideLayout1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56" Type="http://schemas.openxmlformats.org/officeDocument/2006/relationships/slideLayout" Target="../slideLayouts/slideLayout56.xml"/><Relationship Id="rId64" Type="http://schemas.openxmlformats.org/officeDocument/2006/relationships/theme" Target="../theme/theme1.xm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59" Type="http://schemas.openxmlformats.org/officeDocument/2006/relationships/slideLayout" Target="../slideLayouts/slideLayout59.xml"/><Relationship Id="rId20" Type="http://schemas.openxmlformats.org/officeDocument/2006/relationships/slideLayout" Target="../slideLayouts/slideLayout20.xml"/><Relationship Id="rId41" Type="http://schemas.openxmlformats.org/officeDocument/2006/relationships/slideLayout" Target="../slideLayouts/slideLayout41.xml"/><Relationship Id="rId54" Type="http://schemas.openxmlformats.org/officeDocument/2006/relationships/slideLayout" Target="../slideLayouts/slideLayout54.xml"/><Relationship Id="rId62" Type="http://schemas.openxmlformats.org/officeDocument/2006/relationships/slideLayout" Target="../slideLayouts/slideLayout6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57" Type="http://schemas.openxmlformats.org/officeDocument/2006/relationships/slideLayout" Target="../slideLayouts/slideLayout57.xml"/><Relationship Id="rId10" Type="http://schemas.openxmlformats.org/officeDocument/2006/relationships/slideLayout" Target="../slideLayouts/slideLayout10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60" Type="http://schemas.openxmlformats.org/officeDocument/2006/relationships/slideLayout" Target="../slideLayouts/slideLayout6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75BFB69-9245-EC58-F1DE-FEB625BD33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0791" y="1113510"/>
            <a:ext cx="9942409" cy="876193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16AFD5-5144-C460-0CA4-644BC4A93C0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29417" y="2133600"/>
            <a:ext cx="9942409" cy="43053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4E1B7C8-DA74-800B-EE14-A39E9DB32DE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32393" y="214858"/>
            <a:ext cx="2726376" cy="33832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rtl="0">
              <a:defRPr sz="700" cap="all" baseline="0">
                <a:solidFill>
                  <a:schemeClr val="tx1"/>
                </a:solidFill>
              </a:defRPr>
            </a:lvl1pPr>
          </a:lstStyle>
          <a:p>
            <a:r>
              <a:rPr lang="en-US"/>
              <a:t>Sample Footer Text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995753E-AF8A-7E04-8A1A-205B755A021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801100" y="214858"/>
            <a:ext cx="1920240" cy="33832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rtl="0">
              <a:defRPr sz="700" cap="all" baseline="0">
                <a:solidFill>
                  <a:schemeClr val="tx1"/>
                </a:solidFill>
              </a:defRPr>
            </a:lvl1pPr>
          </a:lstStyle>
          <a:p>
            <a:fld id="{F288AF9F-2338-4040-A485-373B8EC8151E}" type="datetime1">
              <a:rPr lang="en-US" smtClean="0"/>
              <a:pPr/>
              <a:t>7/9/2026</a:t>
            </a:fld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AC1647D-0DF0-CA1B-F723-EF7B8F508DB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1657" y="214858"/>
            <a:ext cx="555948" cy="33832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rtl="0">
              <a:defRPr sz="700" cap="all" baseline="0">
                <a:solidFill>
                  <a:schemeClr val="tx1"/>
                </a:solidFill>
              </a:defRPr>
            </a:lvl1pPr>
          </a:lstStyle>
          <a:p>
            <a:fld id="{8E274F5D-21DC-40EF-8DBA-AB9BB119E939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89359972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56" r:id="rId1"/>
    <p:sldLayoutId id="2147483652" r:id="rId2"/>
    <p:sldLayoutId id="2147483733" r:id="rId3"/>
    <p:sldLayoutId id="2147483657" r:id="rId4"/>
    <p:sldLayoutId id="2147483744" r:id="rId5"/>
    <p:sldLayoutId id="2147483658" r:id="rId6"/>
    <p:sldLayoutId id="2147483732" r:id="rId7"/>
    <p:sldLayoutId id="2147483741" r:id="rId8"/>
    <p:sldLayoutId id="2147483760" r:id="rId9"/>
    <p:sldLayoutId id="2147483745" r:id="rId10"/>
    <p:sldLayoutId id="2147483654" r:id="rId11"/>
    <p:sldLayoutId id="2147483759" r:id="rId12"/>
    <p:sldLayoutId id="2147483707" r:id="rId13"/>
    <p:sldLayoutId id="2147483659" r:id="rId14"/>
    <p:sldLayoutId id="2147483764" r:id="rId15"/>
    <p:sldLayoutId id="2147483660" r:id="rId16"/>
    <p:sldLayoutId id="2147483765" r:id="rId17"/>
    <p:sldLayoutId id="2147483661" r:id="rId18"/>
    <p:sldLayoutId id="2147483662" r:id="rId19"/>
    <p:sldLayoutId id="2147483742" r:id="rId20"/>
    <p:sldLayoutId id="2147483746" r:id="rId21"/>
    <p:sldLayoutId id="2147483664" r:id="rId22"/>
    <p:sldLayoutId id="2147483663" r:id="rId23"/>
    <p:sldLayoutId id="2147483743" r:id="rId24"/>
    <p:sldLayoutId id="2147483666" r:id="rId25"/>
    <p:sldLayoutId id="2147483769" r:id="rId26"/>
    <p:sldLayoutId id="2147483676" r:id="rId27"/>
    <p:sldLayoutId id="2147483758" r:id="rId28"/>
    <p:sldLayoutId id="2147483680" r:id="rId29"/>
    <p:sldLayoutId id="2147483734" r:id="rId30"/>
    <p:sldLayoutId id="2147483671" r:id="rId31"/>
    <p:sldLayoutId id="2147483751" r:id="rId32"/>
    <p:sldLayoutId id="2147483675" r:id="rId33"/>
    <p:sldLayoutId id="2147483703" r:id="rId34"/>
    <p:sldLayoutId id="2147483752" r:id="rId35"/>
    <p:sldLayoutId id="2147483737" r:id="rId36"/>
    <p:sldLayoutId id="2147483753" r:id="rId37"/>
    <p:sldLayoutId id="2147483674" r:id="rId38"/>
    <p:sldLayoutId id="2147483702" r:id="rId39"/>
    <p:sldLayoutId id="2147483670" r:id="rId40"/>
    <p:sldLayoutId id="2147483735" r:id="rId41"/>
    <p:sldLayoutId id="2147483669" r:id="rId42"/>
    <p:sldLayoutId id="2147483682" r:id="rId43"/>
    <p:sldLayoutId id="2147483719" r:id="rId44"/>
    <p:sldLayoutId id="2147483686" r:id="rId45"/>
    <p:sldLayoutId id="2147483720" r:id="rId46"/>
    <p:sldLayoutId id="2147483768" r:id="rId47"/>
    <p:sldLayoutId id="2147483710" r:id="rId48"/>
    <p:sldLayoutId id="2147483729" r:id="rId49"/>
    <p:sldLayoutId id="2147483730" r:id="rId50"/>
    <p:sldLayoutId id="2147483713" r:id="rId51"/>
    <p:sldLayoutId id="2147483693" r:id="rId52"/>
    <p:sldLayoutId id="2147483690" r:id="rId53"/>
    <p:sldLayoutId id="2147483726" r:id="rId54"/>
    <p:sldLayoutId id="2147483691" r:id="rId55"/>
    <p:sldLayoutId id="2147483694" r:id="rId56"/>
    <p:sldLayoutId id="2147483695" r:id="rId57"/>
    <p:sldLayoutId id="2147483696" r:id="rId58"/>
    <p:sldLayoutId id="2147483697" r:id="rId59"/>
    <p:sldLayoutId id="2147483698" r:id="rId60"/>
    <p:sldLayoutId id="2147483699" r:id="rId61"/>
    <p:sldLayoutId id="2147483700" r:id="rId62"/>
    <p:sldLayoutId id="2147483701" r:id="rId63"/>
  </p:sldLayoutIdLst>
  <p:hf hdr="0"/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3000" b="0" kern="1200" spc="-110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120000"/>
        </a:lnSpc>
        <a:spcBef>
          <a:spcPts val="1000"/>
        </a:spcBef>
        <a:buFont typeface="Arial" panose="020B0604020202020204" pitchFamily="34" charset="0"/>
        <a:buNone/>
        <a:defRPr sz="1400" kern="1200">
          <a:solidFill>
            <a:schemeClr val="tx1"/>
          </a:solidFill>
          <a:latin typeface="+mn-lt"/>
          <a:ea typeface="+mn-ea"/>
          <a:cs typeface="+mn-cs"/>
        </a:defRPr>
      </a:lvl1pPr>
      <a:lvl2pPr marL="228600" indent="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None/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457200" indent="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None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685800" indent="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None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914400" indent="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None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3" pos="264" userDrawn="1">
          <p15:clr>
            <a:srgbClr val="F26B43"/>
          </p15:clr>
        </p15:guide>
        <p15:guide id="4" orient="horz" pos="264" userDrawn="1">
          <p15:clr>
            <a:srgbClr val="F26B43"/>
          </p15:clr>
        </p15:guide>
        <p15:guide id="5" pos="7416" userDrawn="1">
          <p15:clr>
            <a:srgbClr val="F26B43"/>
          </p15:clr>
        </p15:guide>
        <p15:guide id="12" pos="4632" userDrawn="1">
          <p15:clr>
            <a:srgbClr val="F26B43"/>
          </p15:clr>
        </p15:guide>
        <p15:guide id="13" pos="5544" userDrawn="1">
          <p15:clr>
            <a:srgbClr val="F26B43"/>
          </p15:clr>
        </p15:guide>
        <p15:guide id="26" pos="2784" userDrawn="1">
          <p15:clr>
            <a:srgbClr val="F26B43"/>
          </p15:clr>
        </p15:guide>
        <p15:guide id="27" pos="3048" userDrawn="1">
          <p15:clr>
            <a:srgbClr val="F26B43"/>
          </p15:clr>
        </p15:guide>
        <p15:guide id="29" pos="3960" userDrawn="1">
          <p15:clr>
            <a:srgbClr val="F26B43"/>
          </p15:clr>
        </p15:guide>
        <p15:guide id="30" pos="1176" userDrawn="1">
          <p15:clr>
            <a:srgbClr val="F26B43"/>
          </p15:clr>
        </p15:guide>
        <p15:guide id="31" pos="912" userDrawn="1">
          <p15:clr>
            <a:srgbClr val="F26B43"/>
          </p15:clr>
        </p15:guide>
        <p15:guide id="32" pos="3696" userDrawn="1">
          <p15:clr>
            <a:srgbClr val="F26B43"/>
          </p15:clr>
        </p15:guide>
        <p15:guide id="33" pos="1848" userDrawn="1">
          <p15:clr>
            <a:srgbClr val="F26B43"/>
          </p15:clr>
        </p15:guide>
        <p15:guide id="34" pos="2112" userDrawn="1">
          <p15:clr>
            <a:srgbClr val="F26B43"/>
          </p15:clr>
        </p15:guide>
        <p15:guide id="36" pos="6528" userDrawn="1">
          <p15:clr>
            <a:srgbClr val="F26B43"/>
          </p15:clr>
        </p15:guide>
        <p15:guide id="37" pos="6744" userDrawn="1">
          <p15:clr>
            <a:srgbClr val="F26B43"/>
          </p15:clr>
        </p15:guide>
        <p15:guide id="42" orient="horz" pos="3936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jpg"/><Relationship Id="rId3" Type="http://schemas.openxmlformats.org/officeDocument/2006/relationships/hyperlink" Target="https://en.wikipedia.org/wiki/Racing_driver" TargetMode="External"/><Relationship Id="rId7" Type="http://schemas.openxmlformats.org/officeDocument/2006/relationships/hyperlink" Target="https://en.wikipedia.org/wiki/1961_Formula_One_season" TargetMode="External"/><Relationship Id="rId2" Type="http://schemas.openxmlformats.org/officeDocument/2006/relationships/hyperlink" Target="https://en.wikipedia.org/wiki/Formula_One_World_Drivers'_Championship" TargetMode="External"/><Relationship Id="rId1" Type="http://schemas.openxmlformats.org/officeDocument/2006/relationships/slideLayout" Target="../slideLayouts/slideLayout11.xml"/><Relationship Id="rId6" Type="http://schemas.openxmlformats.org/officeDocument/2006/relationships/hyperlink" Target="https://en.wikipedia.org/wiki/1951_Formula_One_season" TargetMode="External"/><Relationship Id="rId5" Type="http://schemas.openxmlformats.org/officeDocument/2006/relationships/hyperlink" Target="https://en.wikipedia.org/wiki/Formula_One" TargetMode="External"/><Relationship Id="rId4" Type="http://schemas.openxmlformats.org/officeDocument/2006/relationships/hyperlink" Target="https://en.wikipedia.org/wiki/Sports_broadcasting" TargetMode="Externa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s://en.wikipedia.org/wiki/Formula_One_World_Drivers'_Championship" TargetMode="Externa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en.wikipedia.org/wiki/Royal_Army_Pay_Corps" TargetMode="External"/><Relationship Id="rId2" Type="http://schemas.openxmlformats.org/officeDocument/2006/relationships/hyperlink" Target="https://en.wikipedia.org/wiki/IBM_705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bbc.co.uk/bitesize/articles/zft8dp3" TargetMode="External"/><Relationship Id="rId2" Type="http://schemas.openxmlformats.org/officeDocument/2006/relationships/hyperlink" Target="https://en.wikipedia.org/wiki/1961_United_Kingdom_census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gif"/><Relationship Id="rId2" Type="http://schemas.openxmlformats.org/officeDocument/2006/relationships/image" Target="../media/image22.gif"/><Relationship Id="rId1" Type="http://schemas.openxmlformats.org/officeDocument/2006/relationships/slideLayout" Target="../slideLayouts/slideLayout4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tmp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17EA4D2C-4D5C-AC28-D8CC-859AFF9DBC4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295259" y="1820486"/>
            <a:ext cx="4800600" cy="2762187"/>
          </a:xfrm>
        </p:spPr>
        <p:txBody>
          <a:bodyPr/>
          <a:lstStyle/>
          <a:p>
            <a:r>
              <a:rPr lang="en-US" dirty="0"/>
              <a:t>1961 quiz</a:t>
            </a:r>
            <a:br>
              <a:rPr lang="en-US" dirty="0"/>
            </a:br>
            <a:endParaRPr lang="en-US" dirty="0"/>
          </a:p>
        </p:txBody>
      </p:sp>
      <p:sp>
        <p:nvSpPr>
          <p:cNvPr id="8" name="Subtitle 7">
            <a:extLst>
              <a:ext uri="{FF2B5EF4-FFF2-40B4-BE49-F238E27FC236}">
                <a16:creationId xmlns:a16="http://schemas.microsoft.com/office/drawing/2014/main" id="{9B102265-8990-D1BC-A9F2-66CA9D92215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295260" y="4714821"/>
            <a:ext cx="3830874" cy="1496616"/>
          </a:xfrm>
        </p:spPr>
        <p:txBody>
          <a:bodyPr/>
          <a:lstStyle/>
          <a:p>
            <a:r>
              <a:rPr lang="en-US" dirty="0"/>
              <a:t>ANSWERS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36F97AC-6888-F710-75BD-78EE8DCC9C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295259" y="219456"/>
            <a:ext cx="2703777" cy="338328"/>
          </a:xfrm>
        </p:spPr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299EB35-43E8-35FF-8405-83987192825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235440" y="219456"/>
            <a:ext cx="1495365" cy="338328"/>
          </a:xfrm>
        </p:spPr>
        <p:txBody>
          <a:bodyPr/>
          <a:lstStyle/>
          <a:p>
            <a:fld id="{21359139-99F8-4B6E-8834-95F2B9D91EE4}" type="datetime1">
              <a:rPr lang="en-US" smtClean="0"/>
              <a:pPr/>
              <a:t>7/9/2026</a:t>
            </a:fld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64362CF-5CE0-476A-DBD6-C8A0D85BAD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291657" y="214858"/>
            <a:ext cx="555948" cy="338328"/>
          </a:xfrm>
        </p:spPr>
        <p:txBody>
          <a:bodyPr/>
          <a:lstStyle/>
          <a:p>
            <a:fld id="{8E274F5D-21DC-40EF-8DBA-AB9BB119E939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904824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84E909B-A068-1CB5-5796-0DF136FACE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21DFCEA9-D015-7737-625E-504902618C9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29987" y="908324"/>
            <a:ext cx="4774159" cy="4774159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C328FC85-751B-A007-6139-575D4ACA27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0791" y="650000"/>
            <a:ext cx="11466409" cy="960000"/>
          </a:xfrm>
        </p:spPr>
        <p:txBody>
          <a:bodyPr>
            <a:normAutofit/>
          </a:bodyPr>
          <a:lstStyle/>
          <a:p>
            <a:r>
              <a:rPr lang="en-GB" sz="3200" b="1">
                <a:latin typeface="Verdana" panose="020B0604030504040204" pitchFamily="34" charset="0"/>
                <a:ea typeface="Verdana" panose="020B0604030504040204" pitchFamily="34" charset="0"/>
              </a:rPr>
              <a:t>George Peppard – Major Roles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F49D547-44E6-EDFF-4E99-2BBD4207D21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0791" y="1850000"/>
            <a:ext cx="7900000" cy="4650000"/>
          </a:xfrm>
        </p:spPr>
        <p:txBody>
          <a:bodyPr>
            <a:normAutofit lnSpcReduction="10000"/>
          </a:bodyPr>
          <a:lstStyle/>
          <a:p>
            <a:pPr lvl="0"/>
            <a:r>
              <a:rPr lang="en-GB" sz="2000" b="1" dirty="0"/>
              <a:t>American actor (1928–1994) who broke through as struggling writer Paul </a:t>
            </a:r>
            <a:r>
              <a:rPr lang="en-GB" sz="2000" b="1" dirty="0" err="1"/>
              <a:t>Varjak</a:t>
            </a:r>
            <a:r>
              <a:rPr lang="en-GB" sz="2000" b="1" dirty="0"/>
              <a:t> opposite Audrey Hepburn in Breakfast at Tiffany’s (1961).</a:t>
            </a:r>
          </a:p>
          <a:p>
            <a:pPr lvl="0"/>
            <a:r>
              <a:rPr lang="en-GB" sz="2000" b="1" dirty="0"/>
              <a:t>Leading man in the epic blockbusters How the West Was Won (1962) and The Carpetbaggers (1964), playing a Howard Hughes-inspired tycoon.</a:t>
            </a:r>
          </a:p>
          <a:p>
            <a:pPr lvl="0"/>
            <a:r>
              <a:rPr lang="en-GB" sz="2000" b="1" dirty="0"/>
              <a:t>Starred as an obsessive fighter pilot in the World War I aviation drama The Blue Max (1966).</a:t>
            </a:r>
          </a:p>
          <a:p>
            <a:pPr lvl="0"/>
            <a:r>
              <a:rPr lang="en-GB" sz="2000" b="1" dirty="0"/>
              <a:t>Played the title role of suave insurance investigator Thomas </a:t>
            </a:r>
            <a:r>
              <a:rPr lang="en-GB" sz="2000" b="1" dirty="0" err="1"/>
              <a:t>Banacek</a:t>
            </a:r>
            <a:r>
              <a:rPr lang="en-GB" sz="2000" b="1" dirty="0"/>
              <a:t> in the early-1970s mystery series </a:t>
            </a:r>
            <a:r>
              <a:rPr lang="en-GB" sz="2000" b="1" dirty="0" err="1"/>
              <a:t>Banacek</a:t>
            </a:r>
            <a:r>
              <a:rPr lang="en-GB" sz="2000" b="1" dirty="0"/>
              <a:t>.</a:t>
            </a:r>
          </a:p>
          <a:p>
            <a:pPr lvl="0"/>
            <a:r>
              <a:rPr lang="en-GB" sz="2000" b="1" dirty="0"/>
              <a:t>Found renewed fame as cigar-chomping Col. John “Hannibal” Smith, leader of The A-Team (1983–87).</a:t>
            </a:r>
          </a:p>
        </p:txBody>
      </p:sp>
    </p:spTree>
    <p:extLst>
      <p:ext uri="{BB962C8B-B14F-4D97-AF65-F5344CB8AC3E}">
        <p14:creationId xmlns:p14="http://schemas.microsoft.com/office/powerpoint/2010/main" val="143344956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E3469B3-F2CE-4925-4FF0-21A2D305233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8B479C-CD7C-4CE0-6294-5D273FF67F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0791" y="650000"/>
            <a:ext cx="11466409" cy="960000"/>
          </a:xfrm>
        </p:spPr>
        <p:txBody>
          <a:bodyPr>
            <a:normAutofit fontScale="90000"/>
          </a:bodyPr>
          <a:lstStyle/>
          <a:p>
            <a:r>
              <a:rPr lang="en-GB" sz="3200" b="1" dirty="0">
                <a:latin typeface="Verdana" panose="020B0604030504040204" pitchFamily="34" charset="0"/>
                <a:ea typeface="Verdana" panose="020B0604030504040204" pitchFamily="34" charset="0"/>
              </a:rPr>
              <a:t>What, if anything did Tiffany’s </a:t>
            </a:r>
            <a:r>
              <a:rPr lang="en-GB" sz="3200" b="1" dirty="0" err="1">
                <a:latin typeface="Verdana" panose="020B0604030504040204" pitchFamily="34" charset="0"/>
                <a:ea typeface="Verdana" panose="020B0604030504040204" pitchFamily="34" charset="0"/>
              </a:rPr>
              <a:t>privde</a:t>
            </a:r>
            <a:r>
              <a:rPr lang="en-GB" sz="3200" b="1" dirty="0">
                <a:latin typeface="Verdana" panose="020B0604030504040204" pitchFamily="34" charset="0"/>
                <a:ea typeface="Verdana" panose="020B0604030504040204" pitchFamily="34" charset="0"/>
              </a:rPr>
              <a:t> for the film ?</a:t>
            </a:r>
            <a:br>
              <a:rPr lang="en-GB" sz="3200" b="1" dirty="0">
                <a:latin typeface="Verdana" panose="020B0604030504040204" pitchFamily="34" charset="0"/>
                <a:ea typeface="Verdana" panose="020B0604030504040204" pitchFamily="34" charset="0"/>
              </a:rPr>
            </a:br>
            <a:br>
              <a:rPr lang="en-GB" sz="3200" b="1" dirty="0">
                <a:latin typeface="Verdana" panose="020B0604030504040204" pitchFamily="34" charset="0"/>
                <a:ea typeface="Verdana" panose="020B0604030504040204" pitchFamily="34" charset="0"/>
              </a:rPr>
            </a:br>
            <a:r>
              <a:rPr lang="en-GB" dirty="0"/>
              <a:t>Their exact contributions to the movie include:</a:t>
            </a:r>
            <a:br>
              <a:rPr lang="en-GB" dirty="0"/>
            </a:br>
            <a:br>
              <a:rPr lang="en-GB" dirty="0"/>
            </a:br>
            <a:r>
              <a:rPr lang="en-GB" b="1" dirty="0"/>
              <a:t>The First On-Location Shoot:</a:t>
            </a:r>
            <a:r>
              <a:rPr lang="en-GB" dirty="0"/>
              <a:t> </a:t>
            </a:r>
            <a:r>
              <a:rPr lang="en-GB" i="1" dirty="0"/>
              <a:t>Breakfast at Tiffany's</a:t>
            </a:r>
            <a:r>
              <a:rPr lang="en-GB" dirty="0"/>
              <a:t> was the very first movie ever allowed to film inside the iconic Tiffany &amp; Co. flagship store on Fifth Avenue in New York City </a:t>
            </a:r>
            <a:br>
              <a:rPr lang="en-GB" dirty="0"/>
            </a:br>
            <a:br>
              <a:rPr lang="en-GB" dirty="0"/>
            </a:br>
            <a:r>
              <a:rPr lang="en-GB" b="1" dirty="0"/>
              <a:t>Special Security Measures:</a:t>
            </a:r>
            <a:r>
              <a:rPr lang="en-GB" dirty="0"/>
              <a:t> The company reportedly provided forty armed guards and sales personnel to be present during the closed-door, early-morning shoot.</a:t>
            </a:r>
            <a:br>
              <a:rPr lang="en-GB" dirty="0"/>
            </a:br>
            <a:br>
              <a:rPr lang="en-GB" dirty="0"/>
            </a:br>
            <a:r>
              <a:rPr lang="en-GB" b="1" dirty="0"/>
              <a:t>Iconic Opening Scene:</a:t>
            </a:r>
            <a:r>
              <a:rPr lang="en-GB" dirty="0"/>
              <a:t> The company's display windows served as the backdrop for the film's famous opening scene, where Audrey Hepburn’s character, Holly Golightly, gazes into the window while eating a pastry</a:t>
            </a:r>
            <a:br>
              <a:rPr lang="en-GB" dirty="0"/>
            </a:br>
            <a:endParaRPr lang="en-GB" sz="3200" b="1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6401092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FDF9B6E-FE42-2F57-10EB-4E263B720FF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9B7E33-1E6E-EA25-190A-84059AB219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0791" y="650000"/>
            <a:ext cx="11466409" cy="960000"/>
          </a:xfrm>
        </p:spPr>
        <p:txBody>
          <a:bodyPr>
            <a:normAutofit fontScale="90000"/>
          </a:bodyPr>
          <a:lstStyle/>
          <a:p>
            <a:pPr algn="ctr"/>
            <a:r>
              <a:rPr lang="en-GB" sz="3200" b="1" dirty="0">
                <a:latin typeface="Verdana" panose="020B0604030504040204" pitchFamily="34" charset="0"/>
                <a:ea typeface="Verdana" panose="020B0604030504040204" pitchFamily="34" charset="0"/>
              </a:rPr>
              <a:t>Theme music won an Oscar for best original song  by Henry Mancini and Johnny Mercer</a:t>
            </a:r>
            <a:br>
              <a:rPr lang="en-GB" sz="3200" b="1" dirty="0">
                <a:latin typeface="Verdana" panose="020B0604030504040204" pitchFamily="34" charset="0"/>
                <a:ea typeface="Verdana" panose="020B0604030504040204" pitchFamily="34" charset="0"/>
              </a:rPr>
            </a:br>
            <a:r>
              <a:rPr lang="en-GB" sz="3200" b="1" dirty="0">
                <a:latin typeface="Verdana" panose="020B0604030504040204" pitchFamily="34" charset="0"/>
                <a:ea typeface="Verdana" panose="020B0604030504040204" pitchFamily="34" charset="0"/>
              </a:rPr>
              <a:t>Moon River</a:t>
            </a:r>
            <a:br>
              <a:rPr lang="en-GB" sz="3200" b="1" dirty="0">
                <a:latin typeface="Verdana" panose="020B0604030504040204" pitchFamily="34" charset="0"/>
                <a:ea typeface="Verdana" panose="020B0604030504040204" pitchFamily="34" charset="0"/>
              </a:rPr>
            </a:br>
            <a:r>
              <a:rPr lang="en-GB" sz="3200" b="1" dirty="0">
                <a:latin typeface="Verdana" panose="020B0604030504040204" pitchFamily="34" charset="0"/>
                <a:ea typeface="Verdana" panose="020B0604030504040204" pitchFamily="34" charset="0"/>
              </a:rPr>
              <a:t>It WAS sung by Audrey Hepburn !</a:t>
            </a:r>
            <a:br>
              <a:rPr lang="en-GB" sz="3200" b="1" dirty="0">
                <a:latin typeface="Verdana" panose="020B0604030504040204" pitchFamily="34" charset="0"/>
                <a:ea typeface="Verdana" panose="020B0604030504040204" pitchFamily="34" charset="0"/>
              </a:rPr>
            </a:br>
            <a:br>
              <a:rPr lang="en-GB" dirty="0"/>
            </a:br>
            <a:endParaRPr lang="en-GB" sz="3200" b="1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4574976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55D267-95D4-F1BF-CBD9-60F7D841510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812872" y="1115568"/>
            <a:ext cx="2960028" cy="3684766"/>
          </a:xfrm>
        </p:spPr>
        <p:txBody>
          <a:bodyPr anchor="t">
            <a:normAutofit/>
          </a:bodyPr>
          <a:lstStyle/>
          <a:p>
            <a:r>
              <a:rPr lang="en-GB" dirty="0"/>
              <a:t>5. For which film did Elzabeth Taylor win an Oscar for leading actress</a:t>
            </a:r>
          </a:p>
        </p:txBody>
      </p:sp>
      <p:sp>
        <p:nvSpPr>
          <p:cNvPr id="12" name="Subtitle 2">
            <a:extLst>
              <a:ext uri="{FF2B5EF4-FFF2-40B4-BE49-F238E27FC236}">
                <a16:creationId xmlns:a16="http://schemas.microsoft.com/office/drawing/2014/main" id="{CC1B7362-EB26-1370-725A-3EF43A6D100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666481" y="5004262"/>
            <a:ext cx="3106420" cy="1244138"/>
          </a:xfrm>
        </p:spPr>
        <p:txBody>
          <a:bodyPr>
            <a:normAutofit/>
          </a:bodyPr>
          <a:lstStyle/>
          <a:p>
            <a:r>
              <a:rPr lang="en-US" sz="3200" b="1" dirty="0">
                <a:latin typeface="Verdana" panose="020B0604030504040204" pitchFamily="34" charset="0"/>
                <a:ea typeface="Verdana" panose="020B0604030504040204" pitchFamily="34" charset="0"/>
              </a:rPr>
              <a:t>Butterfield 8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C9741FD-6A8A-F908-8F55-3E2F1CA606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19100" y="219456"/>
            <a:ext cx="2597858" cy="338328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r>
              <a:rPr lang="en-US"/>
              <a:t>Sample Footer Text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1474DC9-F1B2-CDD0-51F6-A15DE2F2405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812872" y="219456"/>
            <a:ext cx="1550328" cy="338328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44BE14B8-5058-4271-B378-2217DE83796E}" type="datetime1">
              <a:rPr lang="en-US" smtClean="0"/>
              <a:pPr>
                <a:spcAft>
                  <a:spcPts val="600"/>
                </a:spcAft>
              </a:pPr>
              <a:t>7/9/2026</a:t>
            </a:fld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0E2D97E-35DE-F936-91D0-F3F9BDD285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13129" y="219456"/>
            <a:ext cx="539588" cy="338328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8E274F5D-21DC-40EF-8DBA-AB9BB119E939}" type="slidenum">
              <a:rPr lang="en-US" smtClean="0"/>
              <a:pPr>
                <a:spcAft>
                  <a:spcPts val="600"/>
                </a:spcAft>
              </a:pPr>
              <a:t>13</a:t>
            </a:fld>
            <a:endParaRPr lang="en-US"/>
          </a:p>
        </p:txBody>
      </p:sp>
      <p:pic>
        <p:nvPicPr>
          <p:cNvPr id="7" name="Picture 6" descr="r/Oscars - actor and person at the premiere.">
            <a:extLst>
              <a:ext uri="{FF2B5EF4-FFF2-40B4-BE49-F238E27FC236}">
                <a16:creationId xmlns:a16="http://schemas.microsoft.com/office/drawing/2014/main" id="{6A028533-EFD0-E125-DAC6-687CFE334780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2" b="32057"/>
          <a:stretch>
            <a:fillRect/>
          </a:stretch>
        </p:blipFill>
        <p:spPr>
          <a:xfrm>
            <a:off x="1" y="1181099"/>
            <a:ext cx="8367452" cy="5685213"/>
          </a:xfrm>
          <a:custGeom>
            <a:avLst/>
            <a:gdLst>
              <a:gd name="connsiteX0" fmla="*/ 0 w 6769976"/>
              <a:gd name="connsiteY0" fmla="*/ 0 h 5895164"/>
              <a:gd name="connsiteX1" fmla="*/ 6769976 w 6769976"/>
              <a:gd name="connsiteY1" fmla="*/ 0 h 5895164"/>
              <a:gd name="connsiteX2" fmla="*/ 6769976 w 6769976"/>
              <a:gd name="connsiteY2" fmla="*/ 5895164 h 5895164"/>
              <a:gd name="connsiteX3" fmla="*/ 0 w 6769976"/>
              <a:gd name="connsiteY3" fmla="*/ 5895164 h 58951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769976" h="5895164">
                <a:moveTo>
                  <a:pt x="0" y="0"/>
                </a:moveTo>
                <a:lnTo>
                  <a:pt x="6769976" y="0"/>
                </a:lnTo>
                <a:lnTo>
                  <a:pt x="6769976" y="5895164"/>
                </a:lnTo>
                <a:lnTo>
                  <a:pt x="0" y="5895164"/>
                </a:lnTo>
                <a:close/>
              </a:path>
            </a:pathLst>
          </a:custGeom>
          <a:noFill/>
        </p:spPr>
      </p:pic>
    </p:spTree>
    <p:extLst>
      <p:ext uri="{BB962C8B-B14F-4D97-AF65-F5344CB8AC3E}">
        <p14:creationId xmlns:p14="http://schemas.microsoft.com/office/powerpoint/2010/main" val="50219059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0791" y="650000"/>
            <a:ext cx="11466409" cy="960000"/>
          </a:xfrm>
        </p:spPr>
        <p:txBody>
          <a:bodyPr>
            <a:normAutofit/>
          </a:bodyPr>
          <a:lstStyle/>
          <a:p>
            <a:r>
              <a:rPr lang="en-GB" sz="3200" b="1">
                <a:latin typeface="Verdana" panose="020B0604030504040204" pitchFamily="34" charset="0"/>
                <a:ea typeface="Verdana" panose="020B0604030504040204" pitchFamily="34" charset="0"/>
              </a:rPr>
              <a:t>BUtterfield 8 &amp; Elizabeth Taylor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0791" y="1850000"/>
            <a:ext cx="7900000" cy="4650000"/>
          </a:xfrm>
        </p:spPr>
        <p:txBody>
          <a:bodyPr>
            <a:normAutofit/>
          </a:bodyPr>
          <a:lstStyle/>
          <a:p>
            <a:pPr lvl="0"/>
            <a:r>
              <a:rPr lang="en-GB" sz="1800" b="1"/>
              <a:t>1960 MGM drama directed by Daniel Mann, from John O’Hara’s 1935 novel; the odd capitalisation echoes a New York phone exchange.</a:t>
            </a:r>
          </a:p>
          <a:p>
            <a:pPr lvl="0"/>
            <a:r>
              <a:rPr lang="en-GB" sz="1800" b="1"/>
              <a:t>Elizabeth Taylor stars as Manhattan party girl Gloria Wandrous, opposite Laurence Harvey and her then-husband Eddie Fisher.</a:t>
            </a:r>
          </a:p>
          <a:p>
            <a:pPr lvl="0"/>
            <a:r>
              <a:rPr lang="en-GB" sz="1800" b="1"/>
              <a:t>The role won Taylor her first Academy Award for Best Actress at the April 1961 ceremony – the answer to Question 5.</a:t>
            </a:r>
          </a:p>
          <a:p>
            <a:pPr lvl="0"/>
            <a:r>
              <a:rPr lang="en-GB" sz="1800" b="1"/>
              <a:t>She openly disliked the film; many felt her win owed much to sympathy after her near-fatal pneumonia weeks earlier.</a:t>
            </a:r>
          </a:p>
          <a:p>
            <a:pPr lvl="0"/>
            <a:r>
              <a:rPr lang="en-GB" sz="1800" b="1"/>
              <a:t>Made for $2.8m, it took around $10m at the box office and sealed her status as Hollywood’s biggest star.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90450" y="1850000"/>
            <a:ext cx="3100000" cy="4650000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8D636B8-335A-97EF-A097-3FEB3DE6A00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703187-2505-2168-C3D3-9F736D9065B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24643" y="1114447"/>
            <a:ext cx="5442757" cy="2921525"/>
          </a:xfrm>
        </p:spPr>
        <p:txBody>
          <a:bodyPr anchor="t">
            <a:normAutofit/>
          </a:bodyPr>
          <a:lstStyle/>
          <a:p>
            <a:r>
              <a:rPr lang="en-GB" sz="5100" dirty="0"/>
              <a:t>6. Who won the ladies singles title at Wimbledon?</a:t>
            </a:r>
          </a:p>
        </p:txBody>
      </p:sp>
      <p:sp>
        <p:nvSpPr>
          <p:cNvPr id="12" name="Subtitle 2">
            <a:extLst>
              <a:ext uri="{FF2B5EF4-FFF2-40B4-BE49-F238E27FC236}">
                <a16:creationId xmlns:a16="http://schemas.microsoft.com/office/drawing/2014/main" id="{D8815E20-9278-310B-57C4-52F82CBF83F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35468" y="4993008"/>
            <a:ext cx="3972704" cy="1247994"/>
          </a:xfrm>
        </p:spPr>
        <p:txBody>
          <a:bodyPr anchor="b">
            <a:noAutofit/>
          </a:bodyPr>
          <a:lstStyle/>
          <a:p>
            <a:r>
              <a:rPr lang="en-US" sz="5400" b="1" dirty="0">
                <a:latin typeface="Verdana" panose="020B0604030504040204" pitchFamily="34" charset="0"/>
                <a:ea typeface="Verdana" panose="020B0604030504040204" pitchFamily="34" charset="0"/>
              </a:rPr>
              <a:t>Angela Mortimer</a:t>
            </a:r>
          </a:p>
        </p:txBody>
      </p:sp>
      <p:sp>
        <p:nvSpPr>
          <p:cNvPr id="22" name="Footer Placeholder 3">
            <a:extLst>
              <a:ext uri="{FF2B5EF4-FFF2-40B4-BE49-F238E27FC236}">
                <a16:creationId xmlns:a16="http://schemas.microsoft.com/office/drawing/2014/main" id="{EBA41CA2-1ECD-4927-7615-E038453593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42605" y="215057"/>
            <a:ext cx="2703777" cy="338328"/>
          </a:xfrm>
        </p:spPr>
        <p:txBody>
          <a:bodyPr/>
          <a:lstStyle/>
          <a:p>
            <a:pPr>
              <a:spcAft>
                <a:spcPts val="600"/>
              </a:spcAft>
            </a:pPr>
            <a:r>
              <a:rPr lang="en-US"/>
              <a:t>Sample Footer Text</a:t>
            </a:r>
          </a:p>
        </p:txBody>
      </p:sp>
      <p:sp>
        <p:nvSpPr>
          <p:cNvPr id="24" name="Date Placeholder 4">
            <a:extLst>
              <a:ext uri="{FF2B5EF4-FFF2-40B4-BE49-F238E27FC236}">
                <a16:creationId xmlns:a16="http://schemas.microsoft.com/office/drawing/2014/main" id="{AE522009-C118-80C2-828A-F43DAF52E77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775989" y="215057"/>
            <a:ext cx="1537060" cy="338328"/>
          </a:xfrm>
        </p:spPr>
        <p:txBody>
          <a:bodyPr/>
          <a:lstStyle/>
          <a:p>
            <a:pPr>
              <a:spcAft>
                <a:spcPts val="600"/>
              </a:spcAft>
            </a:pPr>
            <a:fld id="{28EA85A9-CA9F-4339-89EF-28F09ED3FE86}" type="datetime1">
              <a:rPr lang="en-US" smtClean="0"/>
              <a:pPr>
                <a:spcAft>
                  <a:spcPts val="600"/>
                </a:spcAft>
              </a:pPr>
              <a:t>7/9/2026</a:t>
            </a:fld>
            <a:endParaRPr lang="en-US"/>
          </a:p>
        </p:txBody>
      </p:sp>
      <p:sp>
        <p:nvSpPr>
          <p:cNvPr id="26" name="Slide Number Placeholder 5">
            <a:extLst>
              <a:ext uri="{FF2B5EF4-FFF2-40B4-BE49-F238E27FC236}">
                <a16:creationId xmlns:a16="http://schemas.microsoft.com/office/drawing/2014/main" id="{A44E9D49-F18F-C691-9F32-63AE2842AE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01909" y="215057"/>
            <a:ext cx="540412" cy="338328"/>
          </a:xfrm>
        </p:spPr>
        <p:txBody>
          <a:bodyPr/>
          <a:lstStyle/>
          <a:p>
            <a:pPr>
              <a:spcAft>
                <a:spcPts val="600"/>
              </a:spcAft>
            </a:pPr>
            <a:fld id="{8E274F5D-21DC-40EF-8DBA-AB9BB119E939}" type="slidenum">
              <a:rPr lang="en-US" smtClean="0"/>
              <a:pPr>
                <a:spcAft>
                  <a:spcPts val="600"/>
                </a:spcAft>
              </a:pPr>
              <a:t>15</a:t>
            </a:fld>
            <a:endParaRPr lang="en-US"/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8323788F-B3E1-D7CF-EDD1-70473C8AB3D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622" r="9865"/>
          <a:stretch>
            <a:fillRect/>
          </a:stretch>
        </p:blipFill>
        <p:spPr>
          <a:xfrm>
            <a:off x="6597015" y="941735"/>
            <a:ext cx="4408170" cy="5701208"/>
          </a:xfrm>
          <a:prstGeom prst="rect">
            <a:avLst/>
          </a:prstGeom>
          <a:noFill/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A881A652-7E17-D5F3-512C-1B89201DD79B}"/>
              </a:ext>
            </a:extLst>
          </p:cNvPr>
          <p:cNvSpPr txBox="1"/>
          <p:nvPr/>
        </p:nvSpPr>
        <p:spPr>
          <a:xfrm>
            <a:off x="3515423" y="2017700"/>
            <a:ext cx="609414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en-GB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228B97D9-6984-55B6-993F-7D98D1EF27A5}"/>
              </a:ext>
            </a:extLst>
          </p:cNvPr>
          <p:cNvSpPr txBox="1"/>
          <p:nvPr/>
        </p:nvSpPr>
        <p:spPr>
          <a:xfrm>
            <a:off x="3048000" y="3249414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9991619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0791" y="650000"/>
            <a:ext cx="11466409" cy="960000"/>
          </a:xfrm>
        </p:spPr>
        <p:txBody>
          <a:bodyPr>
            <a:normAutofit/>
          </a:bodyPr>
          <a:lstStyle/>
          <a:p>
            <a:r>
              <a:rPr lang="en-GB" sz="3200" b="1">
                <a:latin typeface="Verdana" panose="020B0604030504040204" pitchFamily="34" charset="0"/>
                <a:ea typeface="Verdana" panose="020B0604030504040204" pitchFamily="34" charset="0"/>
              </a:rPr>
              <a:t>Angela Mortimer – British Tennis Champion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0791" y="1850000"/>
            <a:ext cx="7900000" cy="4650000"/>
          </a:xfrm>
        </p:spPr>
        <p:txBody>
          <a:bodyPr>
            <a:normAutofit/>
          </a:bodyPr>
          <a:lstStyle/>
          <a:p>
            <a:pPr lvl="0"/>
            <a:r>
              <a:rPr lang="en-GB" sz="1800" b="1"/>
              <a:t>Born in Plymouth (1932–2025), she learned the game in Devon under coach Arthur Roberts in Torquay.</a:t>
            </a:r>
          </a:p>
          <a:p>
            <a:pPr lvl="0"/>
            <a:r>
              <a:rPr lang="en-GB" sz="1800" b="1"/>
              <a:t>Won three Grand Slam singles titles: the French Championships (1955), the Australian Championships (1958) and Wimbledon (1961).</a:t>
            </a:r>
          </a:p>
          <a:p>
            <a:pPr lvl="0"/>
            <a:r>
              <a:rPr lang="en-GB" sz="1800" b="1"/>
              <a:t>Her 1961 Wimbledon crown came in a famous all-British final, beating Christine Truman – the answer to Question 6.</a:t>
            </a:r>
          </a:p>
          <a:p>
            <a:pPr lvl="0"/>
            <a:r>
              <a:rPr lang="en-GB" sz="1800" b="1"/>
              <a:t>Ranked world No. 1 in 1961; also took the 1955 Wimbledon doubles with Anne Shilcock and the 1960 Wightman Cup for Great Britain.</a:t>
            </a:r>
          </a:p>
          <a:p>
            <a:pPr lvl="0"/>
            <a:r>
              <a:rPr lang="en-GB" sz="1800" b="1"/>
              <a:t>Partially deaf, she amassed 108 career singles titles, was made MBE and entered the Tennis Hall of Fame in 1993.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90450" y="2385000"/>
            <a:ext cx="3100000" cy="3580000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C22C7D5-79ED-FE2B-80FD-10BA1D04717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6929C8-361A-4667-882F-3DE6F48C873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6203" y="-2181680"/>
            <a:ext cx="11562393" cy="6643142"/>
          </a:xfrm>
        </p:spPr>
        <p:txBody>
          <a:bodyPr anchor="b">
            <a:normAutofit/>
          </a:bodyPr>
          <a:lstStyle/>
          <a:p>
            <a:r>
              <a:rPr lang="en-GB" sz="8100" dirty="0">
                <a:latin typeface="Verdana" panose="020B0604030504040204" pitchFamily="34" charset="0"/>
                <a:ea typeface="Verdana" panose="020B0604030504040204" pitchFamily="34" charset="0"/>
              </a:rPr>
              <a:t>7. What popular sweets were ‘made to make </a:t>
            </a:r>
            <a:br>
              <a:rPr lang="en-GB" sz="8100" dirty="0">
                <a:latin typeface="Verdana" panose="020B0604030504040204" pitchFamily="34" charset="0"/>
                <a:ea typeface="Verdana" panose="020B0604030504040204" pitchFamily="34" charset="0"/>
              </a:rPr>
            </a:br>
            <a:r>
              <a:rPr lang="en-GB" sz="8100" dirty="0">
                <a:latin typeface="Verdana" panose="020B0604030504040204" pitchFamily="34" charset="0"/>
                <a:ea typeface="Verdana" panose="020B0604030504040204" pitchFamily="34" charset="0"/>
              </a:rPr>
              <a:t>your mouth water?’</a:t>
            </a:r>
          </a:p>
        </p:txBody>
      </p:sp>
      <p:sp>
        <p:nvSpPr>
          <p:cNvPr id="21" name="Slide Number Placeholder 5">
            <a:extLst>
              <a:ext uri="{FF2B5EF4-FFF2-40B4-BE49-F238E27FC236}">
                <a16:creationId xmlns:a16="http://schemas.microsoft.com/office/drawing/2014/main" id="{526BF6D6-EC8D-5DD4-2F62-C3A26A46BE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291657" y="214858"/>
            <a:ext cx="555948" cy="338328"/>
          </a:xfrm>
        </p:spPr>
        <p:txBody>
          <a:bodyPr/>
          <a:lstStyle/>
          <a:p>
            <a:pPr>
              <a:spcAft>
                <a:spcPts val="600"/>
              </a:spcAft>
            </a:pPr>
            <a:fld id="{8E274F5D-21DC-40EF-8DBA-AB9BB119E939}" type="slidenum">
              <a:rPr lang="en-US" smtClean="0"/>
              <a:pPr>
                <a:spcAft>
                  <a:spcPts val="600"/>
                </a:spcAft>
              </a:pPr>
              <a:t>17</a:t>
            </a:fld>
            <a:endParaRPr lang="en-US"/>
          </a:p>
        </p:txBody>
      </p:sp>
      <p:pic>
        <p:nvPicPr>
          <p:cNvPr id="5" name="Picture 4" descr="Opal Fruits set to make a further limited edition return in ...">
            <a:extLst>
              <a:ext uri="{FF2B5EF4-FFF2-40B4-BE49-F238E27FC236}">
                <a16:creationId xmlns:a16="http://schemas.microsoft.com/office/drawing/2014/main" id="{9DA5B905-E85C-ED03-46F1-01ABDB7ABF8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9100" y="4461462"/>
            <a:ext cx="2019300" cy="2238375"/>
          </a:xfrm>
          <a:prstGeom prst="rect">
            <a:avLst/>
          </a:prstGeom>
        </p:spPr>
      </p:pic>
      <p:pic>
        <p:nvPicPr>
          <p:cNvPr id="6" name="Picture 5" descr="Opal Fruits for sale again - 22 years after the sweets were ...">
            <a:extLst>
              <a:ext uri="{FF2B5EF4-FFF2-40B4-BE49-F238E27FC236}">
                <a16:creationId xmlns:a16="http://schemas.microsoft.com/office/drawing/2014/main" id="{8FA1B8BF-77E7-180C-0350-5CFA40A3829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71800" y="4470987"/>
            <a:ext cx="3733800" cy="2219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643321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15CC5B-36E7-A295-7B28-C5B6A608D50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BCD3CB-4B6E-50A3-A732-66F4816DB7D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24643" y="1114447"/>
            <a:ext cx="5442757" cy="2921525"/>
          </a:xfrm>
        </p:spPr>
        <p:txBody>
          <a:bodyPr anchor="t">
            <a:normAutofit/>
          </a:bodyPr>
          <a:lstStyle/>
          <a:p>
            <a:r>
              <a:rPr lang="en-GB" sz="3300"/>
              <a:t>8. Who was Widely regarded as one of the greatest drivers to never win the </a:t>
            </a:r>
            <a:r>
              <a:rPr lang="en-GB" sz="3300">
                <a:hlinkClick r:id="rId2" tooltip="Formula One World Drivers' Championship"/>
              </a:rPr>
              <a:t>Formula One World Drivers' Championship</a:t>
            </a:r>
            <a:r>
              <a:rPr lang="en-GB" sz="3300"/>
              <a:t>,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CCE3786-68DC-D0D8-3B11-BD9E764D9BC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852348" y="5000406"/>
            <a:ext cx="3972704" cy="1247994"/>
          </a:xfrm>
        </p:spPr>
        <p:txBody>
          <a:bodyPr anchor="b">
            <a:noAutofit/>
          </a:bodyPr>
          <a:lstStyle/>
          <a:p>
            <a:r>
              <a:rPr lang="en-GB" sz="2000" b="1" dirty="0">
                <a:latin typeface="Verdana" panose="020B0604030504040204" pitchFamily="34" charset="0"/>
                <a:ea typeface="Verdana" panose="020B0604030504040204" pitchFamily="34" charset="0"/>
              </a:rPr>
              <a:t>Sir Stirling </a:t>
            </a:r>
            <a:r>
              <a:rPr lang="en-GB" sz="2000" b="1" dirty="0" err="1">
                <a:latin typeface="Verdana" panose="020B0604030504040204" pitchFamily="34" charset="0"/>
                <a:ea typeface="Verdana" panose="020B0604030504040204" pitchFamily="34" charset="0"/>
              </a:rPr>
              <a:t>Craufurd</a:t>
            </a:r>
            <a:r>
              <a:rPr lang="en-GB" sz="2000" b="1" dirty="0">
                <a:latin typeface="Verdana" panose="020B0604030504040204" pitchFamily="34" charset="0"/>
                <a:ea typeface="Verdana" panose="020B0604030504040204" pitchFamily="34" charset="0"/>
              </a:rPr>
              <a:t> Moss</a:t>
            </a:r>
            <a:r>
              <a:rPr lang="en-GB" sz="2000" dirty="0">
                <a:latin typeface="Verdana" panose="020B0604030504040204" pitchFamily="34" charset="0"/>
                <a:ea typeface="Verdana" panose="020B0604030504040204" pitchFamily="34" charset="0"/>
              </a:rPr>
              <a:t> </a:t>
            </a:r>
          </a:p>
          <a:p>
            <a:r>
              <a:rPr lang="en-GB" sz="2000" dirty="0">
                <a:latin typeface="Verdana" panose="020B0604030504040204" pitchFamily="34" charset="0"/>
                <a:ea typeface="Verdana" panose="020B0604030504040204" pitchFamily="34" charset="0"/>
              </a:rPr>
              <a:t>(17 September 1929 – 12 April 2020) was a British </a:t>
            </a:r>
            <a:r>
              <a:rPr lang="en-GB" sz="2000" dirty="0">
                <a:latin typeface="Verdana" panose="020B0604030504040204" pitchFamily="34" charset="0"/>
                <a:ea typeface="Verdana" panose="020B0604030504040204" pitchFamily="34" charset="0"/>
                <a:hlinkClick r:id="rId3" tooltip="Racing driver"/>
              </a:rPr>
              <a:t>racing driver</a:t>
            </a:r>
            <a:r>
              <a:rPr lang="en-GB" sz="2000" dirty="0">
                <a:latin typeface="Verdana" panose="020B0604030504040204" pitchFamily="34" charset="0"/>
                <a:ea typeface="Verdana" panose="020B0604030504040204" pitchFamily="34" charset="0"/>
              </a:rPr>
              <a:t> and </a:t>
            </a:r>
            <a:r>
              <a:rPr lang="en-GB" sz="2000" dirty="0">
                <a:latin typeface="Verdana" panose="020B0604030504040204" pitchFamily="34" charset="0"/>
                <a:ea typeface="Verdana" panose="020B0604030504040204" pitchFamily="34" charset="0"/>
                <a:hlinkClick r:id="rId4" tooltip="Sports broadcasting"/>
              </a:rPr>
              <a:t>broadcaster</a:t>
            </a:r>
            <a:r>
              <a:rPr lang="en-GB" sz="2000" dirty="0">
                <a:latin typeface="Verdana" panose="020B0604030504040204" pitchFamily="34" charset="0"/>
                <a:ea typeface="Verdana" panose="020B0604030504040204" pitchFamily="34" charset="0"/>
              </a:rPr>
              <a:t>, who competed in </a:t>
            </a:r>
            <a:r>
              <a:rPr lang="en-GB" sz="2000" dirty="0">
                <a:latin typeface="Verdana" panose="020B0604030504040204" pitchFamily="34" charset="0"/>
                <a:ea typeface="Verdana" panose="020B0604030504040204" pitchFamily="34" charset="0"/>
                <a:hlinkClick r:id="rId5" tooltip="Formula One"/>
              </a:rPr>
              <a:t>Formula One</a:t>
            </a:r>
            <a:r>
              <a:rPr lang="en-GB" sz="2000" dirty="0">
                <a:latin typeface="Verdana" panose="020B0604030504040204" pitchFamily="34" charset="0"/>
                <a:ea typeface="Verdana" panose="020B0604030504040204" pitchFamily="34" charset="0"/>
              </a:rPr>
              <a:t> from </a:t>
            </a:r>
            <a:r>
              <a:rPr lang="en-GB" sz="2000" dirty="0">
                <a:latin typeface="Verdana" panose="020B0604030504040204" pitchFamily="34" charset="0"/>
                <a:ea typeface="Verdana" panose="020B0604030504040204" pitchFamily="34" charset="0"/>
                <a:hlinkClick r:id="rId6" tooltip="1951 Formula One season"/>
              </a:rPr>
              <a:t>1951</a:t>
            </a:r>
            <a:r>
              <a:rPr lang="en-GB" sz="2000" dirty="0">
                <a:latin typeface="Verdana" panose="020B0604030504040204" pitchFamily="34" charset="0"/>
                <a:ea typeface="Verdana" panose="020B0604030504040204" pitchFamily="34" charset="0"/>
              </a:rPr>
              <a:t> to </a:t>
            </a:r>
            <a:r>
              <a:rPr lang="en-GB" sz="2000" dirty="0">
                <a:latin typeface="Verdana" panose="020B0604030504040204" pitchFamily="34" charset="0"/>
                <a:ea typeface="Verdana" panose="020B0604030504040204" pitchFamily="34" charset="0"/>
                <a:hlinkClick r:id="rId7" tooltip="1961 Formula One season"/>
              </a:rPr>
              <a:t>1961</a:t>
            </a:r>
            <a:r>
              <a:rPr lang="en-GB" sz="2000" dirty="0">
                <a:latin typeface="Verdana" panose="020B0604030504040204" pitchFamily="34" charset="0"/>
                <a:ea typeface="Verdana" panose="020B0604030504040204" pitchFamily="34" charset="0"/>
              </a:rPr>
              <a:t>.</a:t>
            </a:r>
          </a:p>
        </p:txBody>
      </p:sp>
      <p:sp>
        <p:nvSpPr>
          <p:cNvPr id="13" name="Footer Placeholder 3">
            <a:extLst>
              <a:ext uri="{FF2B5EF4-FFF2-40B4-BE49-F238E27FC236}">
                <a16:creationId xmlns:a16="http://schemas.microsoft.com/office/drawing/2014/main" id="{C2EB5AB1-26EA-8EA8-5873-E829CC4D31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42605" y="215057"/>
            <a:ext cx="2703777" cy="338328"/>
          </a:xfrm>
        </p:spPr>
        <p:txBody>
          <a:bodyPr/>
          <a:lstStyle/>
          <a:p>
            <a:pPr>
              <a:spcAft>
                <a:spcPts val="600"/>
              </a:spcAft>
            </a:pPr>
            <a:r>
              <a:rPr lang="en-US"/>
              <a:t>Sample Footer Text</a:t>
            </a:r>
          </a:p>
        </p:txBody>
      </p:sp>
      <p:sp>
        <p:nvSpPr>
          <p:cNvPr id="15" name="Date Placeholder 4">
            <a:extLst>
              <a:ext uri="{FF2B5EF4-FFF2-40B4-BE49-F238E27FC236}">
                <a16:creationId xmlns:a16="http://schemas.microsoft.com/office/drawing/2014/main" id="{50A77683-E9DF-B174-F363-78EE7679FAE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775989" y="215057"/>
            <a:ext cx="1537060" cy="338328"/>
          </a:xfrm>
        </p:spPr>
        <p:txBody>
          <a:bodyPr/>
          <a:lstStyle/>
          <a:p>
            <a:pPr>
              <a:spcAft>
                <a:spcPts val="600"/>
              </a:spcAft>
            </a:pPr>
            <a:fld id="{28EA85A9-CA9F-4339-89EF-28F09ED3FE86}" type="datetime1">
              <a:rPr lang="en-US" smtClean="0"/>
              <a:pPr>
                <a:spcAft>
                  <a:spcPts val="600"/>
                </a:spcAft>
              </a:pPr>
              <a:t>7/9/2026</a:t>
            </a:fld>
            <a:endParaRPr lang="en-US"/>
          </a:p>
        </p:txBody>
      </p:sp>
      <p:sp>
        <p:nvSpPr>
          <p:cNvPr id="17" name="Slide Number Placeholder 5">
            <a:extLst>
              <a:ext uri="{FF2B5EF4-FFF2-40B4-BE49-F238E27FC236}">
                <a16:creationId xmlns:a16="http://schemas.microsoft.com/office/drawing/2014/main" id="{01767864-3218-EE48-17DF-3589984D27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01909" y="215057"/>
            <a:ext cx="540412" cy="338328"/>
          </a:xfrm>
        </p:spPr>
        <p:txBody>
          <a:bodyPr/>
          <a:lstStyle/>
          <a:p>
            <a:pPr>
              <a:spcAft>
                <a:spcPts val="600"/>
              </a:spcAft>
            </a:pPr>
            <a:fld id="{8E274F5D-21DC-40EF-8DBA-AB9BB119E939}" type="slidenum">
              <a:rPr lang="en-US" smtClean="0"/>
              <a:pPr>
                <a:spcAft>
                  <a:spcPts val="600"/>
                </a:spcAft>
              </a:pPr>
              <a:t>18</a:t>
            </a:fld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2AD10C27-FB50-5D49-3290-4A7F01E39D12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3" b="4291"/>
          <a:stretch>
            <a:fillRect/>
          </a:stretch>
        </p:blipFill>
        <p:spPr>
          <a:xfrm>
            <a:off x="7783830" y="1181100"/>
            <a:ext cx="4408170" cy="570120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4367768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0791" y="650000"/>
            <a:ext cx="11466409" cy="960000"/>
          </a:xfrm>
        </p:spPr>
        <p:txBody>
          <a:bodyPr>
            <a:normAutofit/>
          </a:bodyPr>
          <a:lstStyle/>
          <a:p>
            <a:r>
              <a:rPr lang="en-GB" sz="3200" b="1">
                <a:latin typeface="Verdana" panose="020B0604030504040204" pitchFamily="34" charset="0"/>
                <a:ea typeface="Verdana" panose="020B0604030504040204" pitchFamily="34" charset="0"/>
              </a:rPr>
              <a:t>Sir Stirling Moss – Mr Motor Racing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0791" y="1850000"/>
            <a:ext cx="7900000" cy="4650000"/>
          </a:xfrm>
        </p:spPr>
        <p:txBody>
          <a:bodyPr>
            <a:normAutofit/>
          </a:bodyPr>
          <a:lstStyle/>
          <a:p>
            <a:pPr lvl="0"/>
            <a:r>
              <a:rPr lang="en-GB" sz="1800" b="1"/>
              <a:t>London-born British driver (1929–2020) widely regarded as the greatest racer never to win the Formula One World Championship – the answer to Question 8.</a:t>
            </a:r>
          </a:p>
          <a:p>
            <a:pPr lvl="0"/>
            <a:r>
              <a:rPr lang="en-GB" sz="1800" b="1"/>
              <a:t>Took 16 Grand Prix wins and finished championship runner-up four years running (1955–58), winning Monaco three times.</a:t>
            </a:r>
          </a:p>
          <a:p>
            <a:pPr lvl="0"/>
            <a:r>
              <a:rPr lang="en-GB" sz="1800" b="1"/>
              <a:t>In 1955 he partnered Fangio at Mercedes, won his home British Grand Prix and stormed the 1,000-mile Mille Miglia at almost 98 mph.</a:t>
            </a:r>
          </a:p>
          <a:p>
            <a:pPr lvl="0"/>
            <a:r>
              <a:rPr lang="en-GB" sz="1800" b="1"/>
              <a:t>A versatile all-rounder, he won 212 of his 529 races and famously took his last F1 win at the 1961 German Grand Prix.</a:t>
            </a:r>
          </a:p>
          <a:p>
            <a:pPr lvl="0"/>
            <a:r>
              <a:rPr lang="en-GB" sz="1800" b="1"/>
              <a:t>Renowned for his sportsmanship, his career ended after a serious crash at Goodwood in 1962; later knighted and a Motorsports Hall of Famer.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90450" y="1850000"/>
            <a:ext cx="3100000" cy="46500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707F06-72BE-02F8-0C3D-D2924BA985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1961 Quiz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C6271BA-72CF-97BC-D2A5-A5CAE497BE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C94DB5B-5DA2-D95F-0DE5-B2AFFEB93E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BE14B8-5058-4271-B378-2217DE83796E}" type="datetime1">
              <a:rPr lang="en-US" smtClean="0"/>
              <a:pPr/>
              <a:t>7/9/2026</a:t>
            </a:fld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D704C63-8E32-3899-B872-78C00A18AD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274F5D-21DC-40EF-8DBA-AB9BB119E939}" type="slidenum">
              <a:rPr lang="en-US" smtClean="0"/>
              <a:pPr/>
              <a:t>2</a:t>
            </a:fld>
            <a:endParaRPr lang="en-US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80D1694-2656-91D3-8164-162CAA5EDA3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2900" indent="-342900">
              <a:buFont typeface="+mj-lt"/>
              <a:buAutoNum type="arabicPeriod"/>
            </a:pPr>
            <a:r>
              <a:rPr lang="en-GB" dirty="0">
                <a:latin typeface="Verdana" panose="020B0604030504040204" pitchFamily="34" charset="0"/>
                <a:ea typeface="Verdana" panose="020B0604030504040204" pitchFamily="34" charset="0"/>
              </a:rPr>
              <a:t>What new information was gathered in the census of April 23</a:t>
            </a:r>
            <a:r>
              <a:rPr lang="en-GB" baseline="30000" dirty="0">
                <a:latin typeface="Verdana" panose="020B0604030504040204" pitchFamily="34" charset="0"/>
                <a:ea typeface="Verdana" panose="020B0604030504040204" pitchFamily="34" charset="0"/>
              </a:rPr>
              <a:t>rd</a:t>
            </a:r>
            <a:r>
              <a:rPr lang="en-GB" dirty="0">
                <a:latin typeface="Verdana" panose="020B0604030504040204" pitchFamily="34" charset="0"/>
                <a:ea typeface="Verdana" panose="020B0604030504040204" pitchFamily="34" charset="0"/>
              </a:rPr>
              <a:t> 1961 </a:t>
            </a:r>
          </a:p>
          <a:p>
            <a:pPr marL="342900" indent="-342900">
              <a:buFont typeface="+mj-lt"/>
              <a:buAutoNum type="arabicPeriod"/>
            </a:pPr>
            <a:r>
              <a:rPr lang="en-GB" dirty="0">
                <a:latin typeface="Verdana" panose="020B0604030504040204" pitchFamily="34" charset="0"/>
                <a:ea typeface="Verdana" panose="020B0604030504040204" pitchFamily="34" charset="0"/>
              </a:rPr>
              <a:t>The first murder to be solved by a unique method of identification, what was it?</a:t>
            </a:r>
          </a:p>
          <a:p>
            <a:pPr marL="342900" indent="-342900">
              <a:buFont typeface="+mj-lt"/>
              <a:buAutoNum type="arabicPeriod"/>
            </a:pPr>
            <a:r>
              <a:rPr lang="en-GB" dirty="0">
                <a:latin typeface="Verdana" panose="020B0604030504040204" pitchFamily="34" charset="0"/>
                <a:ea typeface="Verdana" panose="020B0604030504040204" pitchFamily="34" charset="0"/>
              </a:rPr>
              <a:t>Who was the original Dr. Kildare?</a:t>
            </a:r>
          </a:p>
          <a:p>
            <a:pPr marL="342900" indent="-342900">
              <a:buFont typeface="+mj-lt"/>
              <a:buAutoNum type="arabicPeriod"/>
            </a:pPr>
            <a:r>
              <a:rPr lang="en-GB" dirty="0">
                <a:latin typeface="Verdana" panose="020B0604030504040204" pitchFamily="34" charset="0"/>
                <a:ea typeface="Verdana" panose="020B0604030504040204" pitchFamily="34" charset="0"/>
              </a:rPr>
              <a:t>Which actor played the male love interest in Breakfast at Tiffany’s</a:t>
            </a:r>
          </a:p>
          <a:p>
            <a:pPr marL="342900" indent="-342900">
              <a:buFont typeface="+mj-lt"/>
              <a:buAutoNum type="arabicPeriod"/>
            </a:pPr>
            <a:r>
              <a:rPr lang="en-GB" dirty="0">
                <a:latin typeface="Verdana" panose="020B0604030504040204" pitchFamily="34" charset="0"/>
                <a:ea typeface="Verdana" panose="020B0604030504040204" pitchFamily="34" charset="0"/>
              </a:rPr>
              <a:t>What film did  Elizabeth Taylor win a leading actress Oscar this year?</a:t>
            </a:r>
          </a:p>
          <a:p>
            <a:pPr marL="342900" indent="-342900">
              <a:buFont typeface="+mj-lt"/>
              <a:buAutoNum type="arabicPeriod"/>
            </a:pPr>
            <a:r>
              <a:rPr lang="en-GB" dirty="0">
                <a:latin typeface="Verdana" panose="020B0604030504040204" pitchFamily="34" charset="0"/>
                <a:ea typeface="Verdana" panose="020B0604030504040204" pitchFamily="34" charset="0"/>
              </a:rPr>
              <a:t>Who won the Ladies Wimbledon singles championship?</a:t>
            </a:r>
          </a:p>
          <a:p>
            <a:pPr marL="342900" indent="-342900">
              <a:buFont typeface="+mj-lt"/>
              <a:buAutoNum type="arabicPeriod"/>
            </a:pPr>
            <a:r>
              <a:rPr lang="en-GB" dirty="0">
                <a:latin typeface="Verdana" panose="020B0604030504040204" pitchFamily="34" charset="0"/>
                <a:ea typeface="Verdana" panose="020B0604030504040204" pitchFamily="34" charset="0"/>
              </a:rPr>
              <a:t>What popular sweets were ‘Made to make your mouth water’?</a:t>
            </a:r>
          </a:p>
          <a:p>
            <a:pPr marL="342900" indent="-342900">
              <a:buFont typeface="+mj-lt"/>
              <a:buAutoNum type="arabicPeriod"/>
            </a:pPr>
            <a:r>
              <a:rPr lang="en-GB" dirty="0">
                <a:latin typeface="Verdana" panose="020B0604030504040204" pitchFamily="34" charset="0"/>
                <a:ea typeface="Verdana" panose="020B0604030504040204" pitchFamily="34" charset="0"/>
              </a:rPr>
              <a:t>Who was Widely regarded as one of the greatest drivers to never win the </a:t>
            </a:r>
            <a:r>
              <a:rPr lang="en-GB" dirty="0">
                <a:latin typeface="Verdana" panose="020B0604030504040204" pitchFamily="34" charset="0"/>
                <a:ea typeface="Verdana" panose="020B0604030504040204" pitchFamily="34" charset="0"/>
                <a:hlinkClick r:id="rId2" tooltip="Formula One World Drivers' Championship"/>
              </a:rPr>
              <a:t>Formula One World Drivers' Championship</a:t>
            </a:r>
            <a:r>
              <a:rPr lang="en-GB" dirty="0">
                <a:latin typeface="Verdana" panose="020B0604030504040204" pitchFamily="34" charset="0"/>
                <a:ea typeface="Verdana" panose="020B0604030504040204" pitchFamily="34" charset="0"/>
              </a:rPr>
              <a:t>,</a:t>
            </a:r>
          </a:p>
          <a:p>
            <a:pPr marL="342900" indent="-342900">
              <a:buFont typeface="+mj-lt"/>
              <a:buAutoNum type="arabicPeriod"/>
            </a:pPr>
            <a:r>
              <a:rPr lang="en-GB" dirty="0">
                <a:latin typeface="Verdana" panose="020B0604030504040204" pitchFamily="34" charset="0"/>
                <a:ea typeface="Verdana" panose="020B0604030504040204" pitchFamily="34" charset="0"/>
              </a:rPr>
              <a:t>Which 14 year old scored 2 no.1 hits?</a:t>
            </a:r>
          </a:p>
          <a:p>
            <a:pPr marL="342900" indent="-342900">
              <a:buFont typeface="+mj-lt"/>
              <a:buAutoNum type="arabicPeriod"/>
            </a:pPr>
            <a:r>
              <a:rPr lang="en-GB" dirty="0">
                <a:latin typeface="Verdana" panose="020B0604030504040204" pitchFamily="34" charset="0"/>
                <a:ea typeface="Verdana" panose="020B0604030504040204" pitchFamily="34" charset="0"/>
              </a:rPr>
              <a:t>Which 3 nations became independent  from Britain in 1961</a:t>
            </a:r>
          </a:p>
          <a:p>
            <a:pPr marL="342900" indent="-342900">
              <a:buFont typeface="+mj-lt"/>
              <a:buAutoNum type="arabicPeriod"/>
            </a:pPr>
            <a:endParaRPr lang="en-GB" dirty="0"/>
          </a:p>
          <a:p>
            <a:pPr marL="342900" indent="-342900">
              <a:buFont typeface="+mj-lt"/>
              <a:buAutoNum type="arabicPeriod"/>
            </a:pPr>
            <a:endParaRPr lang="en-GB" dirty="0"/>
          </a:p>
          <a:p>
            <a:pPr marL="342900" indent="-342900">
              <a:buFont typeface="+mj-lt"/>
              <a:buAutoNum type="arabicPeriod"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9747389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909039F-4565-0610-E1A1-5DC4AFE46E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9B5C69-5314-DBAB-E8AE-0C5CBE8E4C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0791" y="650000"/>
            <a:ext cx="11466409" cy="960000"/>
          </a:xfrm>
        </p:spPr>
        <p:txBody>
          <a:bodyPr>
            <a:normAutofit/>
          </a:bodyPr>
          <a:lstStyle/>
          <a:p>
            <a:r>
              <a:rPr lang="en-GB" sz="3200" b="1" dirty="0">
                <a:latin typeface="Verdana" panose="020B0604030504040204" pitchFamily="34" charset="0"/>
                <a:ea typeface="Verdana" panose="020B0604030504040204" pitchFamily="34" charset="0"/>
              </a:rPr>
              <a:t>Which 14 year old scored 2 no.1 hits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CCA9EAA-6C95-A3D3-E8E5-C8B29E62F3F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00278" y="1968637"/>
            <a:ext cx="5881440" cy="4039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203406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0791" y="650000"/>
            <a:ext cx="11466409" cy="960000"/>
          </a:xfrm>
        </p:spPr>
        <p:txBody>
          <a:bodyPr>
            <a:normAutofit/>
          </a:bodyPr>
          <a:lstStyle/>
          <a:p>
            <a:r>
              <a:rPr lang="en-GB" sz="3200" b="1">
                <a:latin typeface="Verdana" panose="020B0604030504040204" pitchFamily="34" charset="0"/>
                <a:ea typeface="Verdana" panose="020B0604030504040204" pitchFamily="34" charset="0"/>
              </a:rPr>
              <a:t>Helen Shapiro – The Teenage Chart-Topper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35731" y="1339637"/>
            <a:ext cx="11551469" cy="4650000"/>
          </a:xfrm>
        </p:spPr>
        <p:txBody>
          <a:bodyPr>
            <a:noAutofit/>
          </a:bodyPr>
          <a:lstStyle/>
          <a:p>
            <a:pPr lvl="0"/>
            <a:r>
              <a:rPr lang="en-GB" sz="2000" b="1" dirty="0">
                <a:latin typeface="Verdana" panose="020B0604030504040204" pitchFamily="34" charset="0"/>
                <a:ea typeface="Verdana" panose="020B0604030504040204" pitchFamily="34" charset="0"/>
              </a:rPr>
              <a:t>East London schoolgirl (born 28 September 1946 in Bethnal Green) who became one of Britain’s most successful female singers of the early 1960s – the answer to Question 9.</a:t>
            </a:r>
          </a:p>
          <a:p>
            <a:pPr lvl="0"/>
            <a:r>
              <a:rPr lang="en-GB" sz="2000" b="1" dirty="0">
                <a:latin typeface="Verdana" panose="020B0604030504040204" pitchFamily="34" charset="0"/>
                <a:ea typeface="Verdana" panose="020B0604030504040204" pitchFamily="34" charset="0"/>
              </a:rPr>
              <a:t>Aged just 14, she scored two 1961 UK number ones – “You Don’t Know” and “Walkin’ Back to Happiness” – the youngest female artist to top the chart at the time.</a:t>
            </a:r>
          </a:p>
          <a:p>
            <a:pPr lvl="0"/>
            <a:r>
              <a:rPr lang="en-GB" sz="2000" b="1" dirty="0">
                <a:latin typeface="Verdana" panose="020B0604030504040204" pitchFamily="34" charset="0"/>
                <a:ea typeface="Verdana" panose="020B0604030504040204" pitchFamily="34" charset="0"/>
              </a:rPr>
              <a:t>Her debut single “Don’t Treat Me Like a Child” reached number three, while “Walkin’ Back to Happiness” sold over a million copies and earned her a golden disc.</a:t>
            </a:r>
          </a:p>
          <a:p>
            <a:pPr lvl="0"/>
            <a:r>
              <a:rPr lang="en-GB" sz="2000" b="1" dirty="0">
                <a:latin typeface="Verdana" panose="020B0604030504040204" pitchFamily="34" charset="0"/>
                <a:ea typeface="Verdana" panose="020B0604030504040204" pitchFamily="34" charset="0"/>
              </a:rPr>
              <a:t>Voted Britain’s top female singer in 1961 and 1962, with further hits including “Tell Me What He Said” and “Little Miss Lonely”.</a:t>
            </a:r>
          </a:p>
          <a:p>
            <a:pPr lvl="0"/>
            <a:r>
              <a:rPr lang="en-GB" sz="2000" b="1" dirty="0">
                <a:latin typeface="Verdana" panose="020B0604030504040204" pitchFamily="34" charset="0"/>
                <a:ea typeface="Verdana" panose="020B0604030504040204" pitchFamily="34" charset="0"/>
              </a:rPr>
              <a:t>In 1963, aged 16, she headlined a UK tour with a rising Beatles as her support act; from the 1970s she moved into jazz, gospel and musical theatre.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798B999-0B98-F850-12C3-EB1F3AB2AA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3E68CD-FA14-585A-8FA1-58E83984B7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0791" y="650000"/>
            <a:ext cx="11466409" cy="960000"/>
          </a:xfrm>
        </p:spPr>
        <p:txBody>
          <a:bodyPr>
            <a:normAutofit/>
          </a:bodyPr>
          <a:lstStyle/>
          <a:p>
            <a:r>
              <a:rPr lang="en-GB" sz="3200" b="1" dirty="0">
                <a:latin typeface="Verdana" panose="020B0604030504040204" pitchFamily="34" charset="0"/>
                <a:ea typeface="Verdana" panose="020B0604030504040204" pitchFamily="34" charset="0"/>
              </a:rPr>
              <a:t>10. Which 3 nations gained independence from Britain in 1961 ?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0BA7CB8-4909-CD0F-9122-03EBE853D7F0}"/>
              </a:ext>
            </a:extLst>
          </p:cNvPr>
          <p:cNvSpPr txBox="1"/>
          <p:nvPr/>
        </p:nvSpPr>
        <p:spPr>
          <a:xfrm>
            <a:off x="0" y="3105835"/>
            <a:ext cx="11772900" cy="37856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6000" u="none" strike="noStrike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Sierra Leone 27</a:t>
            </a:r>
            <a:r>
              <a:rPr lang="en-GB" sz="6000" u="none" strike="noStrike" baseline="300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th</a:t>
            </a:r>
            <a:r>
              <a:rPr lang="en-GB" sz="6000" u="none" strike="noStrike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April 1961 </a:t>
            </a:r>
          </a:p>
          <a:p>
            <a:pPr algn="ctr"/>
            <a:r>
              <a:rPr lang="en-GB" sz="6000" u="none" strike="noStrike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Kuwait 19</a:t>
            </a:r>
            <a:r>
              <a:rPr lang="en-GB" sz="6000" u="none" strike="noStrike" baseline="300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th</a:t>
            </a:r>
            <a:r>
              <a:rPr lang="en-GB" sz="6000" u="none" strike="noStrike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June 1961 Tanganyika 9</a:t>
            </a:r>
            <a:r>
              <a:rPr lang="en-GB" sz="6000" u="none" strike="noStrike" baseline="300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th</a:t>
            </a:r>
            <a:r>
              <a:rPr lang="en-GB" sz="6000" u="none" strike="noStrike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December 1961</a:t>
            </a:r>
            <a:endParaRPr lang="en-GB" sz="6000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9257754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6BABE2A-70E1-704F-7A0C-6927237B6D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606639-E26A-0344-8E29-903080CB58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9100" y="249910"/>
            <a:ext cx="9942409" cy="876193"/>
          </a:xfrm>
        </p:spPr>
        <p:txBody>
          <a:bodyPr/>
          <a:lstStyle/>
          <a:p>
            <a:r>
              <a:rPr lang="en-GB" dirty="0"/>
              <a:t>What new information was gathered in the 1961 census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64DA8BA-97CF-3FB5-E54C-A3ADB351381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342900" indent="-342900">
              <a:buFont typeface="+mj-lt"/>
              <a:buAutoNum type="arabicPeriod"/>
            </a:pPr>
            <a:r>
              <a:rPr lang="en-GB" sz="4600" b="1" dirty="0">
                <a:latin typeface="Verdana" panose="020B0604030504040204" pitchFamily="34" charset="0"/>
                <a:ea typeface="Verdana" panose="020B0604030504040204" pitchFamily="34" charset="0"/>
              </a:rPr>
              <a:t>Qualifications, </a:t>
            </a:r>
          </a:p>
          <a:p>
            <a:pPr marL="342900" indent="-342900">
              <a:buFont typeface="+mj-lt"/>
              <a:buAutoNum type="arabicPeriod"/>
            </a:pPr>
            <a:r>
              <a:rPr lang="en-GB" sz="4600" b="1" dirty="0">
                <a:latin typeface="Verdana" panose="020B0604030504040204" pitchFamily="34" charset="0"/>
                <a:ea typeface="Verdana" panose="020B0604030504040204" pitchFamily="34" charset="0"/>
              </a:rPr>
              <a:t>migration, </a:t>
            </a:r>
          </a:p>
          <a:p>
            <a:pPr marL="342900" indent="-342900">
              <a:buFont typeface="+mj-lt"/>
              <a:buAutoNum type="arabicPeriod"/>
            </a:pPr>
            <a:r>
              <a:rPr lang="en-GB" sz="4600" b="1" dirty="0">
                <a:latin typeface="Verdana" panose="020B0604030504040204" pitchFamily="34" charset="0"/>
                <a:ea typeface="Verdana" panose="020B0604030504040204" pitchFamily="34" charset="0"/>
              </a:rPr>
              <a:t>household tenure.</a:t>
            </a:r>
          </a:p>
          <a:p>
            <a:pPr marL="342900" indent="-342900">
              <a:buFont typeface="+mj-lt"/>
              <a:buAutoNum type="arabicPeriod"/>
            </a:pPr>
            <a:endParaRPr lang="en-GB" dirty="0"/>
          </a:p>
          <a:p>
            <a:pPr marL="342900" indent="-342900">
              <a:buFont typeface="+mj-lt"/>
              <a:buAutoNum type="arabicPeriod"/>
            </a:pPr>
            <a:endParaRPr lang="en-GB" dirty="0"/>
          </a:p>
          <a:p>
            <a:pPr marL="342900" indent="-342900">
              <a:buFont typeface="+mj-lt"/>
              <a:buAutoNum type="arabicPeriod"/>
            </a:pPr>
            <a:endParaRPr lang="en-GB" dirty="0"/>
          </a:p>
          <a:p>
            <a:pPr marL="342900" indent="-342900">
              <a:buFont typeface="+mj-lt"/>
              <a:buAutoNum type="arabicPeriod"/>
            </a:pPr>
            <a:r>
              <a:rPr lang="en-GB" dirty="0">
                <a:latin typeface="Verdana" panose="020B0604030504040204" pitchFamily="34" charset="0"/>
                <a:ea typeface="Verdana" panose="020B0604030504040204" pitchFamily="34" charset="0"/>
              </a:rPr>
              <a:t>The first time a computer was used - an </a:t>
            </a:r>
            <a:r>
              <a:rPr lang="en-GB" dirty="0">
                <a:latin typeface="Verdana" panose="020B0604030504040204" pitchFamily="34" charset="0"/>
                <a:ea typeface="Verdana" panose="020B0604030504040204" pitchFamily="34" charset="0"/>
                <a:hlinkClick r:id="rId2" tooltip="IBM 705"/>
              </a:rPr>
              <a:t>IBM 705</a:t>
            </a:r>
            <a:r>
              <a:rPr lang="en-GB" dirty="0">
                <a:latin typeface="Verdana" panose="020B0604030504040204" pitchFamily="34" charset="0"/>
                <a:ea typeface="Verdana" panose="020B0604030504040204" pitchFamily="34" charset="0"/>
              </a:rPr>
              <a:t> at the </a:t>
            </a:r>
            <a:r>
              <a:rPr lang="en-GB" dirty="0">
                <a:latin typeface="Verdana" panose="020B0604030504040204" pitchFamily="34" charset="0"/>
                <a:ea typeface="Verdana" panose="020B0604030504040204" pitchFamily="34" charset="0"/>
                <a:hlinkClick r:id="rId3" tooltip="Royal Army Pay Corps"/>
              </a:rPr>
              <a:t>Royal Army Pay Corps</a:t>
            </a:r>
            <a:r>
              <a:rPr lang="en-GB" dirty="0">
                <a:latin typeface="Verdana" panose="020B0604030504040204" pitchFamily="34" charset="0"/>
                <a:ea typeface="Verdana" panose="020B0604030504040204" pitchFamily="34" charset="0"/>
              </a:rPr>
              <a:t>, Worthy Down, Winchester, England .</a:t>
            </a:r>
          </a:p>
        </p:txBody>
      </p:sp>
    </p:spTree>
    <p:extLst>
      <p:ext uri="{BB962C8B-B14F-4D97-AF65-F5344CB8AC3E}">
        <p14:creationId xmlns:p14="http://schemas.microsoft.com/office/powerpoint/2010/main" val="192632501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895E0D1-C2D2-10B3-D48D-41BA46BD63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DA8FB5-6938-DEBB-61D5-D335769BCE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9100" y="249910"/>
            <a:ext cx="9942409" cy="876193"/>
          </a:xfrm>
        </p:spPr>
        <p:txBody>
          <a:bodyPr/>
          <a:lstStyle/>
          <a:p>
            <a:r>
              <a:rPr lang="en-GB" dirty="0"/>
              <a:t>What new information was gathered in the 1961 census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F1A7A05-71AD-669B-AD94-5659CF7DFA1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9099" y="1126102"/>
            <a:ext cx="11650981" cy="5731897"/>
          </a:xfrm>
        </p:spPr>
        <p:txBody>
          <a:bodyPr>
            <a:normAutofit fontScale="55000" lnSpcReduction="20000"/>
          </a:bodyPr>
          <a:lstStyle/>
          <a:p>
            <a:r>
              <a:rPr lang="en-GB" sz="2900" b="1" dirty="0">
                <a:latin typeface="Verdana" panose="020B0604030504040204" pitchFamily="34" charset="0"/>
                <a:ea typeface="Verdana" panose="020B0604030504040204" pitchFamily="34" charset="0"/>
              </a:rPr>
              <a:t>The 1961 census revealed a major demographic turning point for the UK. It showed that post-war immigration from across the Commonwealth was reshaping the population, with just over 161,000 people born in the Caribbean living in England and Wales. Internal Migration: </a:t>
            </a:r>
          </a:p>
          <a:p>
            <a:r>
              <a:rPr lang="en-GB" sz="2900" b="1" dirty="0">
                <a:latin typeface="Verdana" panose="020B0604030504040204" pitchFamily="34" charset="0"/>
                <a:ea typeface="Verdana" panose="020B0604030504040204" pitchFamily="34" charset="0"/>
              </a:rPr>
              <a:t>It was the first census to ask where the head of the household was resident exactly one year prior to the census. [</a:t>
            </a:r>
            <a:r>
              <a:rPr lang="en-GB" sz="2900" b="1" dirty="0">
                <a:latin typeface="Verdana" panose="020B0604030504040204" pitchFamily="34" charset="0"/>
                <a:ea typeface="Verdana" panose="020B0604030504040204" pitchFamily="34" charset="0"/>
                <a:hlinkClick r:id="rId2"/>
              </a:rPr>
              <a:t>1</a:t>
            </a:r>
            <a:r>
              <a:rPr lang="en-GB" sz="2900" b="1" dirty="0">
                <a:latin typeface="Verdana" panose="020B0604030504040204" pitchFamily="34" charset="0"/>
                <a:ea typeface="Verdana" panose="020B0604030504040204" pitchFamily="34" charset="0"/>
              </a:rPr>
              <a:t>]</a:t>
            </a:r>
          </a:p>
          <a:p>
            <a:r>
              <a:rPr lang="en-GB" sz="2900" b="1" dirty="0"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County of Birth: </a:t>
            </a:r>
            <a:r>
              <a:rPr lang="en-GB" sz="2900" b="1" dirty="0">
                <a:latin typeface="Verdana" panose="020B0604030504040204" pitchFamily="34" charset="0"/>
                <a:ea typeface="Verdana" panose="020B0604030504040204" pitchFamily="34" charset="0"/>
              </a:rPr>
              <a:t>This was the last time the census asked for the "county of birth" to measure internal migration among the British-born population. [</a:t>
            </a:r>
            <a:r>
              <a:rPr lang="en-GB" sz="2900" b="1" dirty="0">
                <a:latin typeface="Verdana" panose="020B0604030504040204" pitchFamily="34" charset="0"/>
                <a:ea typeface="Verdana" panose="020B0604030504040204" pitchFamily="34" charset="0"/>
                <a:hlinkClick r:id="rId2"/>
              </a:rPr>
              <a:t>1</a:t>
            </a:r>
            <a:r>
              <a:rPr lang="en-GB" sz="2900" b="1" dirty="0">
                <a:latin typeface="Verdana" panose="020B0604030504040204" pitchFamily="34" charset="0"/>
                <a:ea typeface="Verdana" panose="020B0604030504040204" pitchFamily="34" charset="0"/>
              </a:rPr>
              <a:t>]</a:t>
            </a:r>
          </a:p>
          <a:p>
            <a:r>
              <a:rPr lang="en-GB" sz="2900" b="1" dirty="0"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Commonwealth Migration: </a:t>
            </a:r>
            <a:r>
              <a:rPr lang="en-GB" sz="2900" b="1" dirty="0">
                <a:latin typeface="Verdana" panose="020B0604030504040204" pitchFamily="34" charset="0"/>
                <a:ea typeface="Verdana" panose="020B0604030504040204" pitchFamily="34" charset="0"/>
              </a:rPr>
              <a:t>It was the first census to explicitly capture the scale of migration from Commonwealth countries, including those who arrived from the Caribbean, Asia, and Oceania. [</a:t>
            </a:r>
            <a:r>
              <a:rPr lang="en-GB" sz="2900" b="1" dirty="0">
                <a:latin typeface="Verdana" panose="020B0604030504040204" pitchFamily="34" charset="0"/>
                <a:ea typeface="Verdana" panose="020B0604030504040204" pitchFamily="34" charset="0"/>
                <a:hlinkClick r:id="rId3"/>
              </a:rPr>
              <a:t>1</a:t>
            </a:r>
            <a:r>
              <a:rPr lang="en-GB" sz="2900" b="1" dirty="0">
                <a:latin typeface="Verdana" panose="020B0604030504040204" pitchFamily="34" charset="0"/>
                <a:ea typeface="Verdana" panose="020B0604030504040204" pitchFamily="34" charset="0"/>
              </a:rPr>
              <a:t>]</a:t>
            </a:r>
          </a:p>
          <a:p>
            <a:r>
              <a:rPr lang="en-GB" sz="2900" b="1" dirty="0">
                <a:latin typeface="Verdana" panose="020B0604030504040204" pitchFamily="34" charset="0"/>
                <a:ea typeface="Verdana" panose="020B0604030504040204" pitchFamily="34" charset="0"/>
              </a:rPr>
              <a:t>Held on April 23, 1961, the United Kingdom Census of 1961 counted 52,861,251 people, with 46,104,548 in England and Wales. (22,303,833 males and 23,800,715 females).</a:t>
            </a:r>
          </a:p>
          <a:p>
            <a:r>
              <a:rPr lang="en-GB" sz="2900" b="1" dirty="0">
                <a:latin typeface="Verdana" panose="020B0604030504040204" pitchFamily="34" charset="0"/>
                <a:ea typeface="Verdana" panose="020B0604030504040204" pitchFamily="34" charset="0"/>
              </a:rPr>
              <a:t>Demographics reflected a post-war society: 68% of people aged 16 and over were married, and households were highly centralized around traditional family units and basic housing, with 28% of homes privately rented</a:t>
            </a:r>
          </a:p>
          <a:p>
            <a:r>
              <a:rPr lang="en-GB" sz="2900" b="1" dirty="0"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Housing Tenure: </a:t>
            </a:r>
            <a:r>
              <a:rPr lang="en-GB" sz="2900" b="1" dirty="0">
                <a:latin typeface="Verdana" panose="020B0604030504040204" pitchFamily="34" charset="0"/>
                <a:ea typeface="Verdana" panose="020B0604030504040204" pitchFamily="34" charset="0"/>
              </a:rPr>
              <a:t>28% of households were in private rented accommodation, and 24% rented from a local authority or New Town corporation</a:t>
            </a:r>
          </a:p>
          <a:p>
            <a:pPr marL="342900" indent="-342900">
              <a:buFont typeface="+mj-lt"/>
              <a:buAutoNum type="arabicPeriod"/>
            </a:pPr>
            <a:endParaRPr lang="en-GB" sz="1800" b="1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342900" indent="-342900">
              <a:buFont typeface="+mj-lt"/>
              <a:buAutoNum type="arabicPeriod"/>
            </a:pPr>
            <a:endParaRPr lang="en-GB" dirty="0"/>
          </a:p>
          <a:p>
            <a:pPr marL="342900" indent="-342900">
              <a:buFont typeface="+mj-lt"/>
              <a:buAutoNum type="arabicPeriod"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8199045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20DC9E7-54F2-E2D5-5AEA-E8EE0F9CFB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CB4B97-689C-4056-01DD-F80F4C3819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2393" y="1115568"/>
            <a:ext cx="2515758" cy="2946422"/>
          </a:xfrm>
        </p:spPr>
        <p:txBody>
          <a:bodyPr anchor="t">
            <a:normAutofit/>
          </a:bodyPr>
          <a:lstStyle/>
          <a:p>
            <a:r>
              <a:rPr lang="en-GB" b="1" dirty="0"/>
              <a:t>The Antique shop murder solved using IDENTIKIT rendition of suspected person</a:t>
            </a:r>
          </a:p>
        </p:txBody>
      </p:sp>
      <p:pic>
        <p:nvPicPr>
          <p:cNvPr id="5" name="Picture 4" descr="Edwin Bush">
            <a:extLst>
              <a:ext uri="{FF2B5EF4-FFF2-40B4-BE49-F238E27FC236}">
                <a16:creationId xmlns:a16="http://schemas.microsoft.com/office/drawing/2014/main" id="{DFC5A2A0-B5ED-C392-BFA2-94CA81019404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355" r="3356" b="1"/>
          <a:stretch>
            <a:fillRect/>
          </a:stretch>
        </p:blipFill>
        <p:spPr>
          <a:xfrm>
            <a:off x="3352798" y="1104900"/>
            <a:ext cx="3756213" cy="5143500"/>
          </a:xfrm>
          <a:prstGeom prst="rect">
            <a:avLst/>
          </a:prstGeom>
          <a:noFill/>
        </p:spPr>
      </p:pic>
      <p:pic>
        <p:nvPicPr>
          <p:cNvPr id="3" name="Picture 2" descr="identikit image of suspect">
            <a:extLst>
              <a:ext uri="{FF2B5EF4-FFF2-40B4-BE49-F238E27FC236}">
                <a16:creationId xmlns:a16="http://schemas.microsoft.com/office/drawing/2014/main" id="{F36E6986-F9F4-1174-2024-2C366EF81FAF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1769" b="1"/>
          <a:stretch>
            <a:fillRect/>
          </a:stretch>
        </p:blipFill>
        <p:spPr>
          <a:xfrm>
            <a:off x="7525486" y="1104900"/>
            <a:ext cx="4348653" cy="5676899"/>
          </a:xfrm>
          <a:prstGeom prst="rect">
            <a:avLst/>
          </a:prstGeom>
          <a:noFill/>
        </p:spPr>
      </p:pic>
      <p:sp>
        <p:nvSpPr>
          <p:cNvPr id="4" name="AutoShape 2" descr="Image of Swimmer and 'Sportswoman of the Year' Anita Lonsbrough smiling while seated behind her trophies, December 9th 1962. (Photo by Robert Stiggins/Daily Express/Hulton Archive/Getty Images)">
            <a:extLst>
              <a:ext uri="{FF2B5EF4-FFF2-40B4-BE49-F238E27FC236}">
                <a16:creationId xmlns:a16="http://schemas.microsoft.com/office/drawing/2014/main" id="{8A81B773-CDAF-1A0B-00D7-0C4749D6D5C4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278518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9100" y="219430"/>
            <a:ext cx="11466409" cy="876193"/>
          </a:xfrm>
        </p:spPr>
        <p:txBody>
          <a:bodyPr>
            <a:normAutofit/>
          </a:bodyPr>
          <a:lstStyle/>
          <a:p>
            <a:r>
              <a:rPr lang="en-GB" sz="3200" b="1" dirty="0">
                <a:latin typeface="Verdana" panose="020B0604030504040204" pitchFamily="34" charset="0"/>
                <a:ea typeface="Verdana" panose="020B0604030504040204" pitchFamily="34" charset="0"/>
              </a:rPr>
              <a:t>The antique shop murder 2/3/1961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9101" y="1320800"/>
            <a:ext cx="9952726" cy="5118100"/>
          </a:xfrm>
        </p:spPr>
        <p:txBody>
          <a:bodyPr>
            <a:normAutofit lnSpcReduction="10000"/>
          </a:bodyPr>
          <a:lstStyle/>
          <a:p>
            <a:pPr lvl="0"/>
            <a:r>
              <a:rPr lang="en-GB" sz="2400" b="1" dirty="0">
                <a:latin typeface="Verdana" panose="020B0604030504040204" pitchFamily="34" charset="0"/>
                <a:ea typeface="Verdana" panose="020B0604030504040204" pitchFamily="34" charset="0"/>
              </a:rPr>
              <a:t>Edwin Bush was looking for a present</a:t>
            </a:r>
          </a:p>
          <a:p>
            <a:pPr lvl="0"/>
            <a:r>
              <a:rPr lang="en-GB" sz="2400" b="1" dirty="0">
                <a:latin typeface="Verdana" panose="020B0604030504040204" pitchFamily="34" charset="0"/>
                <a:ea typeface="Verdana" panose="020B0604030504040204" pitchFamily="34" charset="0"/>
              </a:rPr>
              <a:t>Elsie Batten showed him a dagger - £15 – she was stabbed a number of times and left</a:t>
            </a:r>
          </a:p>
          <a:p>
            <a:pPr lvl="0"/>
            <a:r>
              <a:rPr lang="en-GB" sz="2400" b="1" dirty="0">
                <a:latin typeface="Verdana" panose="020B0604030504040204" pitchFamily="34" charset="0"/>
                <a:ea typeface="Verdana" panose="020B0604030504040204" pitchFamily="34" charset="0"/>
              </a:rPr>
              <a:t>Shop owner – Mr Meier found her. Police ascertained he recalled a youth asking after the same dagger and provided an IDENTIKIT </a:t>
            </a:r>
          </a:p>
          <a:p>
            <a:pPr lvl="0"/>
            <a:r>
              <a:rPr lang="en-GB" sz="2400" b="1" dirty="0">
                <a:latin typeface="Verdana" panose="020B0604030504040204" pitchFamily="34" charset="0"/>
                <a:ea typeface="Verdana" panose="020B0604030504040204" pitchFamily="34" charset="0"/>
              </a:rPr>
              <a:t>IDENTIKIT also provided by another shop owner</a:t>
            </a:r>
          </a:p>
          <a:p>
            <a:pPr lvl="0"/>
            <a:r>
              <a:rPr lang="en-GB" sz="2400" b="1" dirty="0">
                <a:latin typeface="Verdana" panose="020B0604030504040204" pitchFamily="34" charset="0"/>
                <a:ea typeface="Verdana" panose="020B0604030504040204" pitchFamily="34" charset="0"/>
              </a:rPr>
              <a:t>Edwin was identified by PC Cole in London 8</a:t>
            </a:r>
            <a:r>
              <a:rPr lang="en-GB" sz="2400" b="1" baseline="30000" dirty="0">
                <a:latin typeface="Verdana" panose="020B0604030504040204" pitchFamily="34" charset="0"/>
                <a:ea typeface="Verdana" panose="020B0604030504040204" pitchFamily="34" charset="0"/>
              </a:rPr>
              <a:t>th</a:t>
            </a:r>
            <a:r>
              <a:rPr lang="en-GB" sz="2400" b="1" dirty="0">
                <a:latin typeface="Verdana" panose="020B0604030504040204" pitchFamily="34" charset="0"/>
                <a:ea typeface="Verdana" panose="020B0604030504040204" pitchFamily="34" charset="0"/>
              </a:rPr>
              <a:t> March</a:t>
            </a:r>
          </a:p>
          <a:p>
            <a:pPr lvl="0"/>
            <a:r>
              <a:rPr lang="en-GB" sz="2400" b="1" dirty="0">
                <a:latin typeface="Verdana" panose="020B0604030504040204" pitchFamily="34" charset="0"/>
                <a:ea typeface="Verdana" panose="020B0604030504040204" pitchFamily="34" charset="0"/>
              </a:rPr>
              <a:t>Confessed</a:t>
            </a:r>
          </a:p>
          <a:p>
            <a:pPr lvl="0"/>
            <a:r>
              <a:rPr lang="en-GB" sz="2400" b="1" dirty="0">
                <a:latin typeface="Verdana" panose="020B0604030504040204" pitchFamily="34" charset="0"/>
                <a:ea typeface="Verdana" panose="020B0604030504040204" pitchFamily="34" charset="0"/>
              </a:rPr>
              <a:t>Hanged in Pentonville 6</a:t>
            </a:r>
            <a:r>
              <a:rPr lang="en-GB" sz="2400" b="1" baseline="30000" dirty="0">
                <a:latin typeface="Verdana" panose="020B0604030504040204" pitchFamily="34" charset="0"/>
                <a:ea typeface="Verdana" panose="020B0604030504040204" pitchFamily="34" charset="0"/>
              </a:rPr>
              <a:t>th</a:t>
            </a:r>
            <a:r>
              <a:rPr lang="en-GB" sz="2400" b="1" dirty="0">
                <a:latin typeface="Verdana" panose="020B0604030504040204" pitchFamily="34" charset="0"/>
                <a:ea typeface="Verdana" panose="020B0604030504040204" pitchFamily="34" charset="0"/>
              </a:rPr>
              <a:t> July 1961 – the last man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1D689CC-A91A-F900-3A94-30941FCFA94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id="{83A7820C-E722-D8A2-2B34-B63640989D0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726" r="-1" b="23885"/>
          <a:stretch>
            <a:fillRect/>
          </a:stretch>
        </p:blipFill>
        <p:spPr>
          <a:xfrm>
            <a:off x="20" y="10"/>
            <a:ext cx="12188932" cy="6857990"/>
          </a:xfrm>
          <a:prstGeom prst="rect">
            <a:avLst/>
          </a:prstGeom>
          <a:noFill/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609BE032-E5EB-0A60-6810-D3D4F3C7B7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88952" cy="3429000"/>
          </a:xfrm>
        </p:spPr>
        <p:txBody>
          <a:bodyPr anchor="t">
            <a:normAutofit/>
          </a:bodyPr>
          <a:lstStyle/>
          <a:p>
            <a:r>
              <a:rPr lang="en-GB" b="1"/>
              <a:t>Q3 who was the original Dr Kildare?</a:t>
            </a:r>
          </a:p>
        </p:txBody>
      </p:sp>
      <p:sp>
        <p:nvSpPr>
          <p:cNvPr id="18" name="Subtitle 3">
            <a:extLst>
              <a:ext uri="{FF2B5EF4-FFF2-40B4-BE49-F238E27FC236}">
                <a16:creationId xmlns:a16="http://schemas.microsoft.com/office/drawing/2014/main" id="{80096672-3B09-5E00-A471-16450A68C49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324192" y="-1"/>
            <a:ext cx="3740652" cy="3050627"/>
          </a:xfrm>
        </p:spPr>
        <p:txBody>
          <a:bodyPr/>
          <a:lstStyle/>
          <a:p>
            <a:endParaRPr lang="en-US"/>
          </a:p>
        </p:txBody>
      </p:sp>
      <p:sp>
        <p:nvSpPr>
          <p:cNvPr id="20" name="Footer Placeholder 4">
            <a:extLst>
              <a:ext uri="{FF2B5EF4-FFF2-40B4-BE49-F238E27FC236}">
                <a16:creationId xmlns:a16="http://schemas.microsoft.com/office/drawing/2014/main" id="{DBD439E6-406E-7624-8374-184BF6EFEF90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>
          <a:xfrm>
            <a:off x="419100" y="220344"/>
            <a:ext cx="2552700" cy="365760"/>
          </a:xfrm>
        </p:spPr>
        <p:txBody>
          <a:bodyPr/>
          <a:lstStyle/>
          <a:p>
            <a:pPr>
              <a:spcAft>
                <a:spcPts val="600"/>
              </a:spcAft>
            </a:pPr>
            <a:r>
              <a:rPr lang="en-US"/>
              <a:t>Sample Footer Text</a:t>
            </a:r>
          </a:p>
        </p:txBody>
      </p:sp>
      <p:sp>
        <p:nvSpPr>
          <p:cNvPr id="22" name="Date Placeholder 5">
            <a:extLst>
              <a:ext uri="{FF2B5EF4-FFF2-40B4-BE49-F238E27FC236}">
                <a16:creationId xmlns:a16="http://schemas.microsoft.com/office/drawing/2014/main" id="{C4B678FB-A47E-485B-9A88-FC7AEB6897C8}"/>
              </a:ext>
            </a:extLst>
          </p:cNvPr>
          <p:cNvSpPr>
            <a:spLocks noGrp="1"/>
          </p:cNvSpPr>
          <p:nvPr>
            <p:ph type="dt" sz="half" idx="14"/>
          </p:nvPr>
        </p:nvSpPr>
        <p:spPr>
          <a:xfrm>
            <a:off x="8810065" y="219456"/>
            <a:ext cx="1905000" cy="365760"/>
          </a:xfrm>
        </p:spPr>
        <p:txBody>
          <a:bodyPr/>
          <a:lstStyle/>
          <a:p>
            <a:pPr>
              <a:spcAft>
                <a:spcPts val="600"/>
              </a:spcAft>
            </a:pPr>
            <a:fld id="{21560963-1EEA-4BDE-8FF9-3FEE13B5D43C}" type="datetime1">
              <a:rPr lang="en-US" smtClean="0"/>
              <a:pPr>
                <a:spcAft>
                  <a:spcPts val="600"/>
                </a:spcAft>
              </a:pPr>
              <a:t>7/9/2026</a:t>
            </a:fld>
            <a:endParaRPr lang="en-US"/>
          </a:p>
        </p:txBody>
      </p:sp>
      <p:sp>
        <p:nvSpPr>
          <p:cNvPr id="24" name="Slide Number Placeholder 6">
            <a:extLst>
              <a:ext uri="{FF2B5EF4-FFF2-40B4-BE49-F238E27FC236}">
                <a16:creationId xmlns:a16="http://schemas.microsoft.com/office/drawing/2014/main" id="{1ED8B468-7558-A867-0378-9B770C8601AC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>
          <a:xfrm>
            <a:off x="11288609" y="215988"/>
            <a:ext cx="555948" cy="337198"/>
          </a:xfrm>
        </p:spPr>
        <p:txBody>
          <a:bodyPr/>
          <a:lstStyle/>
          <a:p>
            <a:pPr>
              <a:spcAft>
                <a:spcPts val="600"/>
              </a:spcAft>
            </a:pPr>
            <a:fld id="{5E0677F5-4A8A-4BF1-96BE-3BAE8FBAFE2E}" type="slidenum">
              <a:rPr lang="en-US" smtClean="0"/>
              <a:pPr>
                <a:spcAft>
                  <a:spcPts val="600"/>
                </a:spcAft>
              </a:pPr>
              <a:t>7</a:t>
            </a:fld>
            <a:endParaRPr lang="en-US"/>
          </a:p>
        </p:txBody>
      </p:sp>
      <p:sp>
        <p:nvSpPr>
          <p:cNvPr id="4" name="AutoShape 2" descr="Image of Swimmer and 'Sportswoman of the Year' Anita Lonsbrough smiling while seated behind her trophies, December 9th 1962. (Photo by Robert Stiggins/Daily Express/Hulton Archive/Getty Images)">
            <a:extLst>
              <a:ext uri="{FF2B5EF4-FFF2-40B4-BE49-F238E27FC236}">
                <a16:creationId xmlns:a16="http://schemas.microsoft.com/office/drawing/2014/main" id="{31B1752B-B97A-87AD-6E53-5AAF78A53C20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5A476F8-3798-4545-4FA1-B8DA309595BF}"/>
              </a:ext>
            </a:extLst>
          </p:cNvPr>
          <p:cNvSpPr txBox="1"/>
          <p:nvPr/>
        </p:nvSpPr>
        <p:spPr>
          <a:xfrm>
            <a:off x="3048000" y="3249414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3778626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0791" y="650000"/>
            <a:ext cx="11466409" cy="960000"/>
          </a:xfrm>
        </p:spPr>
        <p:txBody>
          <a:bodyPr>
            <a:normAutofit/>
          </a:bodyPr>
          <a:lstStyle/>
          <a:p>
            <a:r>
              <a:rPr lang="en-GB" sz="3200" b="1">
                <a:latin typeface="Verdana" panose="020B0604030504040204" pitchFamily="34" charset="0"/>
                <a:ea typeface="Verdana" panose="020B0604030504040204" pitchFamily="34" charset="0"/>
              </a:rPr>
              <a:t>Richard Chamberlain – Major Roles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0791" y="1850000"/>
            <a:ext cx="7900000" cy="4650000"/>
          </a:xfrm>
        </p:spPr>
        <p:txBody>
          <a:bodyPr>
            <a:normAutofit lnSpcReduction="10000"/>
          </a:bodyPr>
          <a:lstStyle/>
          <a:p>
            <a:pPr lvl="0"/>
            <a:r>
              <a:rPr lang="en-GB" sz="2000" b="1"/>
              <a:t>American actor (1934–2025) who became a 1960s teen idol in the title role of TV’s Dr. Kildare (1961–66), across 191 episodes.</a:t>
            </a:r>
          </a:p>
          <a:p>
            <a:pPr lvl="0"/>
            <a:r>
              <a:rPr lang="en-GB" sz="2000" b="1"/>
              <a:t>Dubbed the “King of the Miniseries” for Centennial (1978), Shōgun (1980) and The Thorn Birds (1983) as Father Ralph – a Golden Globe-winning role.</a:t>
            </a:r>
          </a:p>
          <a:p>
            <a:pPr lvl="0"/>
            <a:r>
              <a:rPr lang="en-GB" sz="2000" b="1"/>
              <a:t>Big-screen star as Aramis in The Three Musketeers (1973–74) and in the disaster epic The Towering Inferno (1974).</a:t>
            </a:r>
          </a:p>
          <a:p>
            <a:pPr lvl="0"/>
            <a:r>
              <a:rPr lang="en-GB" sz="2000" b="1"/>
              <a:t>Title lead in The Count of Monte Cristo (1975) and adventurer Allan Quatermain in King Solomon’s Mines (1985).</a:t>
            </a:r>
          </a:p>
          <a:p>
            <a:pPr lvl="0"/>
            <a:r>
              <a:rPr lang="en-GB" sz="2000" b="1"/>
              <a:t>First actor to play Jason Bourne, in the 1988 TV film The Bourne Identity; winner of three Golden Globes across a 60-year stage and screen career.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90450" y="1850000"/>
            <a:ext cx="3100000" cy="4650000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0791" y="650000"/>
            <a:ext cx="11466409" cy="960000"/>
          </a:xfrm>
        </p:spPr>
        <p:txBody>
          <a:bodyPr>
            <a:normAutofit/>
          </a:bodyPr>
          <a:lstStyle/>
          <a:p>
            <a:r>
              <a:rPr lang="en-GB" sz="3200" b="1" dirty="0">
                <a:latin typeface="Verdana" panose="020B0604030504040204" pitchFamily="34" charset="0"/>
                <a:ea typeface="Verdana" panose="020B0604030504040204" pitchFamily="34" charset="0"/>
              </a:rPr>
              <a:t>4 Which actor played the love interest in Breakfast at Tiffany’s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Film Burn">
  <a:themeElements>
    <a:clrScheme name="Custom 2">
      <a:dk1>
        <a:srgbClr val="09090C"/>
      </a:dk1>
      <a:lt1>
        <a:sysClr val="window" lastClr="FFFFFF"/>
      </a:lt1>
      <a:dk2>
        <a:srgbClr val="000000"/>
      </a:dk2>
      <a:lt2>
        <a:srgbClr val="F9EFEC"/>
      </a:lt2>
      <a:accent1>
        <a:srgbClr val="CB49B2"/>
      </a:accent1>
      <a:accent2>
        <a:srgbClr val="7C3191"/>
      </a:accent2>
      <a:accent3>
        <a:srgbClr val="E95D48"/>
      </a:accent3>
      <a:accent4>
        <a:srgbClr val="F08E6B"/>
      </a:accent4>
      <a:accent5>
        <a:srgbClr val="D93752"/>
      </a:accent5>
      <a:accent6>
        <a:srgbClr val="EE7345"/>
      </a:accent6>
      <a:hlink>
        <a:srgbClr val="CB49B2"/>
      </a:hlink>
      <a:folHlink>
        <a:srgbClr val="E95D48"/>
      </a:folHlink>
    </a:clrScheme>
    <a:fontScheme name="Neue Haas">
      <a:majorFont>
        <a:latin typeface="Neue Haas Grotesk Text Pro"/>
        <a:ea typeface=""/>
        <a:cs typeface=""/>
      </a:majorFont>
      <a:minorFont>
        <a:latin typeface="Neue Haas Grotesk Text Pr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ilm Burn_win32_Liz_v4" id="{15E0A01B-C0A0-4E33-97EB-A34D3C451DCF}" vid="{FB8E1E66-9252-4554-A1C4-ACC82554D81C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30" ma:contentTypeDescription="Create a new document." ma:contentTypeScope="" ma:versionID="cec0622158e8f13124e9e8fd4de31bd1">
  <xsd:schema xmlns:xsd="http://www.w3.org/2001/XMLSchema" xmlns:xs="http://www.w3.org/2001/XMLSchema" xmlns:p="http://schemas.microsoft.com/office/2006/metadata/properties" xmlns:ns1="http://schemas.microsoft.com/sharepoint/v3" xmlns:ns2="71af3243-3dd4-4a8d-8c0d-dd76da1f02a5" xmlns:ns3="16c05727-aa75-4e4a-9b5f-8a80a1165891" xmlns:ns4="230e9df3-be65-4c73-a93b-d1236ebd677e" targetNamespace="http://schemas.microsoft.com/office/2006/metadata/properties" ma:root="true" ma:fieldsID="3b52f30ab005d15df08657af532e6e38" ns1:_="" ns2:_="" ns3:_="" ns4:_="">
    <xsd:import namespace="http://schemas.microsoft.com/sharepoint/v3"/>
    <xsd:import namespace="71af3243-3dd4-4a8d-8c0d-dd76da1f02a5"/>
    <xsd:import namespace="16c05727-aa75-4e4a-9b5f-8a80a1165891"/>
    <xsd:import namespace="230e9df3-be65-4c73-a93b-d1236ebd677e"/>
    <xsd:element name="properties">
      <xsd:complexType>
        <xsd:sequence>
          <xsd:element name="documentManagement">
            <xsd:complexType>
              <xsd:all>
                <xsd:element ref="ns2:Status" minOccurs="0"/>
                <xsd:element ref="ns2:Image" minOccurs="0"/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1:_ip_UnifiedCompliancePolicyProperties" minOccurs="0"/>
                <xsd:element ref="ns1:_ip_UnifiedCompliancePolicyUIAction" minOccurs="0"/>
                <xsd:element ref="ns4:TaxCatchAll" minOccurs="0"/>
                <xsd:element ref="ns2:ImageTagsTaxHTField" minOccurs="0"/>
                <xsd:element ref="ns2:MediaServiceLocation" minOccurs="0"/>
                <xsd:element ref="ns2:MediaLengthInSeconds" minOccurs="0"/>
                <xsd:element ref="ns2:Background" minOccurs="0"/>
                <xsd:element ref="ns2:MediaServiceSearchProperties" minOccurs="0"/>
                <xsd:element ref="ns2:MediaServiceDocTags" minOccurs="0"/>
                <xsd:element ref="ns2:MediaServiceObjectDetectorVersions" minOccurs="0"/>
                <xsd:element ref="ns2:MediaServiceSystemTag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0" nillable="true" ma:displayName="Unified Compliance Policy Properties" ma:hidden="true" ma:internalName="_ip_UnifiedCompliancePolicyProperties" ma:readOnly="false">
      <xsd:simpleType>
        <xsd:restriction base="dms:Note"/>
      </xsd:simpleType>
    </xsd:element>
    <xsd:element name="_ip_UnifiedCompliancePolicyUIAction" ma:index="21" nillable="true" ma:displayName="Unified Compliance Policy UI Action" ma:hidden="true" ma:internalName="_ip_UnifiedCompliancePolicyUIAction" ma:readOnly="fals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Status" ma:index="2" nillable="true" ma:displayName="Status" ma:default="Not started" ma:format="Dropdown" ma:hidden="true" ma:internalName="Status" ma:readOnly="false">
      <xsd:simpleType>
        <xsd:restriction base="dms:Choice">
          <xsd:enumeration value="Not started"/>
          <xsd:enumeration value="In Progress"/>
          <xsd:enumeration value="Completed"/>
        </xsd:restriction>
      </xsd:simpleType>
    </xsd:element>
    <xsd:element name="Image" ma:index="3" nillable="true" ma:displayName="Image" ma:format="Image" ma:hidden="true" ma:internalName="Image" ma:readOnly="fals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hidden="true" ma:internalName="MediaServiceOCR" ma:readOnly="true">
      <xsd:simpleType>
        <xsd:restriction base="dms:Note"/>
      </xsd:simpleType>
    </xsd:element>
    <xsd:element name="MediaServiceAutoTags" ma:index="11" nillable="true" ma:displayName="MediaServiceAutoTags" ma:hidden="true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hidden="true" ma:internalName="MediaServiceKeyPoints" ma:readOnly="false">
      <xsd:simpleType>
        <xsd:restriction base="dms:Note"/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ImageTagsTaxHTField" ma:index="25" nillable="true" ma:taxonomy="true" ma:internalName="ImageTagsTaxHTField" ma:taxonomyFieldName="MediaServiceImageTags" ma:displayName="Image Tags" ma:readOnly="false" ma:fieldId="{5cf76f15-5ced-4ddc-b409-7134ff3c332f}" ma:taxonomyMulti="true" ma:sspId="e385fb40-52d4-4fae-9c5b-3e8ff8a5878e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Location" ma:index="26" nillable="true" ma:displayName="Location" ma:hidden="true" ma:internalName="MediaServiceLocation" ma:readOnly="true">
      <xsd:simpleType>
        <xsd:restriction base="dms:Text"/>
      </xsd:simpleType>
    </xsd:element>
    <xsd:element name="MediaLengthInSeconds" ma:index="27" nillable="true" ma:displayName="MediaLengthInSeconds" ma:hidden="true" ma:internalName="MediaLengthInSeconds" ma:readOnly="true">
      <xsd:simpleType>
        <xsd:restriction base="dms:Unknown"/>
      </xsd:simpleType>
    </xsd:element>
    <xsd:element name="Background" ma:index="28" nillable="true" ma:displayName="Background" ma:default="0" ma:format="Dropdown" ma:hidden="true" ma:internalName="Background" ma:readOnly="false">
      <xsd:simpleType>
        <xsd:restriction base="dms:Boolean"/>
      </xsd:simpleType>
    </xsd:element>
    <xsd:element name="MediaServiceSearchProperties" ma:index="29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ocTags" ma:index="30" nillable="true" ma:displayName="MediaServiceDocTags" ma:hidden="true" ma:internalName="MediaServiceDocTags" ma:readOnly="true">
      <xsd:simpleType>
        <xsd:restriction base="dms:Note"/>
      </xsd:simpleType>
    </xsd:element>
    <xsd:element name="MediaServiceObjectDetectorVersions" ma:index="31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ystemTags" ma:index="32" nillable="true" ma:displayName="MediaServiceSystemTags" ma:hidden="true" ma:internalName="MediaServiceSystemTags" ma:readOnly="true">
      <xsd:simpleType>
        <xsd:restriction base="dms:Note"/>
      </xsd:simpleType>
    </xsd:element>
    <xsd:element name="MediaServiceBillingMetadata" ma:index="33" nillable="true" ma:displayName="MediaServiceBillingMetadata" ma:hidden="true" ma:internalName="MediaServiceBillingMetadata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hidden="true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hidden="true" ma:internalName="SharedWithDetail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30e9df3-be65-4c73-a93b-d1236ebd677e" elementFormDefault="qualified">
    <xsd:import namespace="http://schemas.microsoft.com/office/2006/documentManagement/types"/>
    <xsd:import namespace="http://schemas.microsoft.com/office/infopath/2007/PartnerControls"/>
    <xsd:element name="TaxCatchAll" ma:index="23" nillable="true" ma:displayName="Taxonomy Catch All Column" ma:hidden="true" ma:list="{3f6bfcbc-3db3-4ae6-bd76-326f0798ad28}" ma:internalName="TaxCatchAll" ma:readOnly="false" ma:showField="CatchAllData" ma:web="16c05727-aa75-4e4a-9b5f-8a80a116589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displayName="Content Type"/>
        <xsd:element ref="dc:title" minOccurs="0" maxOccurs="1" ma:index="1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_ip_UnifiedCompliancePolicyProperties xmlns="http://schemas.microsoft.com/sharepoint/v3" xsi:nil="true"/>
    <TaxCatchAll xmlns="230e9df3-be65-4c73-a93b-d1236ebd677e" xsi:nil="true"/>
    <Image xmlns="71af3243-3dd4-4a8d-8c0d-dd76da1f02a5">
      <Url xsi:nil="true"/>
      <Description xsi:nil="true"/>
    </Image>
    <Status xmlns="71af3243-3dd4-4a8d-8c0d-dd76da1f02a5">Not started</Status>
    <Background xmlns="71af3243-3dd4-4a8d-8c0d-dd76da1f02a5">false</Background>
    <ImageTagsTaxHTField xmlns="71af3243-3dd4-4a8d-8c0d-dd76da1f02a5">
      <Terms xmlns="http://schemas.microsoft.com/office/infopath/2007/PartnerControls"/>
    </ImageTagsTaxHTField>
    <MediaServiceKeyPoints xmlns="71af3243-3dd4-4a8d-8c0d-dd76da1f02a5" xsi:nil="true"/>
    <SharedWithUsers xmlns="16c05727-aa75-4e4a-9b5f-8a80a1165891">
      <UserInfo>
        <DisplayName/>
        <AccountId xsi:nil="true"/>
        <AccountType/>
      </UserInfo>
    </SharedWithUsers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8B53938E-C8DA-4DDE-A937-0EA87B476A88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71af3243-3dd4-4a8d-8c0d-dd76da1f02a5"/>
    <ds:schemaRef ds:uri="16c05727-aa75-4e4a-9b5f-8a80a1165891"/>
    <ds:schemaRef ds:uri="230e9df3-be65-4c73-a93b-d1236ebd677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960BF7B2-4A2B-4CA7-8150-68B962AD6E62}">
  <ds:schemaRefs>
    <ds:schemaRef ds:uri="http://schemas.microsoft.com/sharepoint/v3"/>
    <ds:schemaRef ds:uri="http://schemas.openxmlformats.org/package/2006/metadata/core-properties"/>
    <ds:schemaRef ds:uri="http://schemas.microsoft.com/office/2006/metadata/properties"/>
    <ds:schemaRef ds:uri="http://www.w3.org/XML/1998/namespace"/>
    <ds:schemaRef ds:uri="http://schemas.microsoft.com/office/2006/documentManagement/types"/>
    <ds:schemaRef ds:uri="http://purl.org/dc/elements/1.1/"/>
    <ds:schemaRef ds:uri="http://purl.org/dc/terms/"/>
    <ds:schemaRef ds:uri="http://schemas.microsoft.com/office/infopath/2007/PartnerControls"/>
    <ds:schemaRef ds:uri="http://purl.org/dc/dcmitype/"/>
    <ds:schemaRef ds:uri="230e9df3-be65-4c73-a93b-d1236ebd677e"/>
    <ds:schemaRef ds:uri="16c05727-aa75-4e4a-9b5f-8a80a1165891"/>
    <ds:schemaRef ds:uri="71af3243-3dd4-4a8d-8c0d-dd76da1f02a5"/>
  </ds:schemaRefs>
</ds:datastoreItem>
</file>

<file path=customXml/itemProps3.xml><?xml version="1.0" encoding="utf-8"?>
<ds:datastoreItem xmlns:ds="http://schemas.openxmlformats.org/officeDocument/2006/customXml" ds:itemID="{C27E2546-C5EB-442C-BCA8-1B0D17D61420}">
  <ds:schemaRefs>
    <ds:schemaRef ds:uri="http://schemas.microsoft.com/sharepoint/v3/contenttype/forms"/>
  </ds:schemaRefs>
</ds:datastoreItem>
</file>

<file path=docMetadata/LabelInfo.xml><?xml version="1.0" encoding="utf-8"?>
<clbl:labelList xmlns:clbl="http://schemas.microsoft.com/office/2020/mipLabelMetadata"/>
</file>

<file path=docProps/app.xml><?xml version="1.0" encoding="utf-8"?>
<Properties xmlns="http://schemas.openxmlformats.org/officeDocument/2006/extended-properties" xmlns:vt="http://schemas.openxmlformats.org/officeDocument/2006/docPropsVTypes">
  <Template>{A6009BD7-2A1D-4819-AC4D-CC471CA7BF9A}8c0b1f87-4275-4951-9b7a-c6e8100032df-TF2c2d73c7-1e66-48c6-b368-6842552e8d0e08a9caeb_win32</Template>
  <TotalTime>338</TotalTime>
  <Words>1622</Words>
  <Application>Microsoft Office PowerPoint</Application>
  <PresentationFormat>Widescreen</PresentationFormat>
  <Paragraphs>113</Paragraphs>
  <Slides>22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7" baseType="lpstr">
      <vt:lpstr>Aptos</vt:lpstr>
      <vt:lpstr>Arial</vt:lpstr>
      <vt:lpstr>Neue Haas Grotesk Text Pro</vt:lpstr>
      <vt:lpstr>Verdana</vt:lpstr>
      <vt:lpstr>Film Burn</vt:lpstr>
      <vt:lpstr>1961 quiz </vt:lpstr>
      <vt:lpstr>1961 Quiz</vt:lpstr>
      <vt:lpstr>What new information was gathered in the 1961 census</vt:lpstr>
      <vt:lpstr>What new information was gathered in the 1961 census</vt:lpstr>
      <vt:lpstr>The Antique shop murder solved using IDENTIKIT rendition of suspected person</vt:lpstr>
      <vt:lpstr>The antique shop murder 2/3/1961</vt:lpstr>
      <vt:lpstr>Q3 who was the original Dr Kildare?</vt:lpstr>
      <vt:lpstr>Richard Chamberlain – Major Roles</vt:lpstr>
      <vt:lpstr>4 Which actor played the love interest in Breakfast at Tiffany’s</vt:lpstr>
      <vt:lpstr>George Peppard – Major Roles</vt:lpstr>
      <vt:lpstr>What, if anything did Tiffany’s privde for the film ?  Their exact contributions to the movie include:  The First On-Location Shoot: Breakfast at Tiffany's was the very first movie ever allowed to film inside the iconic Tiffany &amp; Co. flagship store on Fifth Avenue in New York City   Special Security Measures: The company reportedly provided forty armed guards and sales personnel to be present during the closed-door, early-morning shoot.  Iconic Opening Scene: The company's display windows served as the backdrop for the film's famous opening scene, where Audrey Hepburn’s character, Holly Golightly, gazes into the window while eating a pastry </vt:lpstr>
      <vt:lpstr>Theme music won an Oscar for best original song  by Henry Mancini and Johnny Mercer Moon River It WAS sung by Audrey Hepburn !  </vt:lpstr>
      <vt:lpstr>5. For which film did Elzabeth Taylor win an Oscar for leading actress</vt:lpstr>
      <vt:lpstr>BUtterfield 8 &amp; Elizabeth Taylor</vt:lpstr>
      <vt:lpstr>6. Who won the ladies singles title at Wimbledon?</vt:lpstr>
      <vt:lpstr>Angela Mortimer – British Tennis Champion</vt:lpstr>
      <vt:lpstr>7. What popular sweets were ‘made to make  your mouth water?’</vt:lpstr>
      <vt:lpstr>8. Who was Widely regarded as one of the greatest drivers to never win the Formula One World Drivers' Championship,</vt:lpstr>
      <vt:lpstr>Sir Stirling Moss – Mr Motor Racing</vt:lpstr>
      <vt:lpstr>Which 14 year old scored 2 no.1 hits</vt:lpstr>
      <vt:lpstr>Helen Shapiro – The Teenage Chart-Topper</vt:lpstr>
      <vt:lpstr>10. Which 3 nations gained independence from Britain in 1961 ?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Sue Bailey</dc:creator>
  <cp:lastModifiedBy>Sue Bailey</cp:lastModifiedBy>
  <cp:revision>1</cp:revision>
  <dcterms:created xsi:type="dcterms:W3CDTF">2026-06-05T14:50:01Z</dcterms:created>
  <dcterms:modified xsi:type="dcterms:W3CDTF">2026-07-09T16:26:32Z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  <property fmtid="{D5CDD505-2E9C-101B-9397-08002B2CF9AE}" pid="3" name="MediaServiceImageTags">
    <vt:lpwstr/>
  </property>
  <property fmtid="{D5CDD505-2E9C-101B-9397-08002B2CF9AE}" pid="4" name="Order">
    <vt:r8>2365000</vt:r8>
  </property>
  <property fmtid="{D5CDD505-2E9C-101B-9397-08002B2CF9AE}" pid="5" name="xd_Signature">
    <vt:bool>false</vt:bool>
  </property>
  <property fmtid="{D5CDD505-2E9C-101B-9397-08002B2CF9AE}" pid="6" name="xd_ProgID">
    <vt:lpwstr/>
  </property>
  <property fmtid="{D5CDD505-2E9C-101B-9397-08002B2CF9AE}" pid="7" name="ComplianceAssetId">
    <vt:lpwstr/>
  </property>
  <property fmtid="{D5CDD505-2E9C-101B-9397-08002B2CF9AE}" pid="8" name="TemplateUrl">
    <vt:lpwstr/>
  </property>
  <property fmtid="{D5CDD505-2E9C-101B-9397-08002B2CF9AE}" pid="9" name="_ExtendedDescription">
    <vt:lpwstr/>
  </property>
  <property fmtid="{D5CDD505-2E9C-101B-9397-08002B2CF9AE}" pid="10" name="TriggerFlowInfo">
    <vt:lpwstr/>
  </property>
</Properties>
</file>